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80" r:id="rId5"/>
    <p:sldId id="278" r:id="rId6"/>
    <p:sldId id="270" r:id="rId7"/>
    <p:sldId id="277" r:id="rId8"/>
    <p:sldId id="272" r:id="rId9"/>
  </p:sldIdLst>
  <p:sldSz cx="11304588" cy="201056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28"/>
    <a:srgbClr val="333333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3"/>
    <p:restoredTop sz="97030"/>
  </p:normalViewPr>
  <p:slideViewPr>
    <p:cSldViewPr snapToGrid="0">
      <p:cViewPr>
        <p:scale>
          <a:sx n="57" d="100"/>
          <a:sy n="57" d="100"/>
        </p:scale>
        <p:origin x="3368" y="-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a  Oliveira Tatto" userId="S::rotatto@youonenergy.com::d303ca18-2c44-4578-896e-f25f5a91363c" providerId="AD" clId="Web-{01D0ECA3-87A8-7823-AF93-A9DBF810549C}"/>
    <pc:docChg chg="mod modMainMaster">
      <pc:chgData name="Raphaela  Oliveira Tatto" userId="S::rotatto@youonenergy.com::d303ca18-2c44-4578-896e-f25f5a91363c" providerId="AD" clId="Web-{01D0ECA3-87A8-7823-AF93-A9DBF810549C}" dt="2026-01-07T11:41:37.913" v="1" actId="33475"/>
      <pc:docMkLst>
        <pc:docMk/>
      </pc:docMkLst>
      <pc:sldMasterChg chg="addSp">
        <pc:chgData name="Raphaela  Oliveira Tatto" userId="S::rotatto@youonenergy.com::d303ca18-2c44-4578-896e-f25f5a91363c" providerId="AD" clId="Web-{01D0ECA3-87A8-7823-AF93-A9DBF810549C}" dt="2026-01-07T11:41:37.913" v="0" actId="33475"/>
        <pc:sldMasterMkLst>
          <pc:docMk/>
          <pc:sldMasterMk cId="534546508" sldId="2147483672"/>
        </pc:sldMasterMkLst>
        <pc:spChg chg="add">
          <ac:chgData name="Raphaela  Oliveira Tatto" userId="S::rotatto@youonenergy.com::d303ca18-2c44-4578-896e-f25f5a91363c" providerId="AD" clId="Web-{01D0ECA3-87A8-7823-AF93-A9DBF810549C}" dt="2026-01-07T11:41:37.913" v="0" actId="33475"/>
          <ac:spMkLst>
            <pc:docMk/>
            <pc:sldMasterMk cId="534546508" sldId="2147483672"/>
            <ac:spMk id="8" creationId="{253826BD-BE73-853A-6313-04B0AA3D1712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1DC64-C875-CE4D-9510-C9A28B6316E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2E9CC-8929-3447-992C-10D26B938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80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4" y="3290446"/>
            <a:ext cx="9608900" cy="6999758"/>
          </a:xfrm>
        </p:spPr>
        <p:txBody>
          <a:bodyPr anchor="b"/>
          <a:lstStyle>
            <a:lvl1pPr algn="ctr">
              <a:defRPr sz="741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3074" y="10560142"/>
            <a:ext cx="8478441" cy="4854219"/>
          </a:xfrm>
        </p:spPr>
        <p:txBody>
          <a:bodyPr/>
          <a:lstStyle>
            <a:lvl1pPr marL="0" indent="0" algn="ctr">
              <a:buNone/>
              <a:defRPr sz="2967"/>
            </a:lvl1pPr>
            <a:lvl2pPr marL="565236" indent="0" algn="ctr">
              <a:buNone/>
              <a:defRPr sz="2473"/>
            </a:lvl2pPr>
            <a:lvl3pPr marL="1130473" indent="0" algn="ctr">
              <a:buNone/>
              <a:defRPr sz="2225"/>
            </a:lvl3pPr>
            <a:lvl4pPr marL="1695709" indent="0" algn="ctr">
              <a:buNone/>
              <a:defRPr sz="1978"/>
            </a:lvl4pPr>
            <a:lvl5pPr marL="2260945" indent="0" algn="ctr">
              <a:buNone/>
              <a:defRPr sz="1978"/>
            </a:lvl5pPr>
            <a:lvl6pPr marL="2826182" indent="0" algn="ctr">
              <a:buNone/>
              <a:defRPr sz="1978"/>
            </a:lvl6pPr>
            <a:lvl7pPr marL="3391418" indent="0" algn="ctr">
              <a:buNone/>
              <a:defRPr sz="1978"/>
            </a:lvl7pPr>
            <a:lvl8pPr marL="3956655" indent="0" algn="ctr">
              <a:buNone/>
              <a:defRPr sz="1978"/>
            </a:lvl8pPr>
            <a:lvl9pPr marL="4521891" indent="0" algn="ctr">
              <a:buNone/>
              <a:defRPr sz="197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23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726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9846" y="1070442"/>
            <a:ext cx="2437552" cy="1703864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7191" y="1070442"/>
            <a:ext cx="7171348" cy="1703864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170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10145" cy="2010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69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7" y="0"/>
            <a:ext cx="11320618" cy="20105688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824854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4588" cy="20105688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11543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59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303" y="5012466"/>
            <a:ext cx="9750207" cy="8363406"/>
          </a:xfrm>
        </p:spPr>
        <p:txBody>
          <a:bodyPr anchor="b"/>
          <a:lstStyle>
            <a:lvl1pPr>
              <a:defRPr sz="741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303" y="13454993"/>
            <a:ext cx="9750207" cy="4398118"/>
          </a:xfrm>
        </p:spPr>
        <p:txBody>
          <a:bodyPr/>
          <a:lstStyle>
            <a:lvl1pPr marL="0" indent="0">
              <a:buNone/>
              <a:defRPr sz="2967">
                <a:solidFill>
                  <a:schemeClr val="tx1">
                    <a:tint val="82000"/>
                  </a:schemeClr>
                </a:solidFill>
              </a:defRPr>
            </a:lvl1pPr>
            <a:lvl2pPr marL="565236" indent="0">
              <a:buNone/>
              <a:defRPr sz="2473">
                <a:solidFill>
                  <a:schemeClr val="tx1">
                    <a:tint val="82000"/>
                  </a:schemeClr>
                </a:solidFill>
              </a:defRPr>
            </a:lvl2pPr>
            <a:lvl3pPr marL="1130473" indent="0">
              <a:buNone/>
              <a:defRPr sz="2225">
                <a:solidFill>
                  <a:schemeClr val="tx1">
                    <a:tint val="82000"/>
                  </a:schemeClr>
                </a:solidFill>
              </a:defRPr>
            </a:lvl3pPr>
            <a:lvl4pPr marL="1695709" indent="0">
              <a:buNone/>
              <a:defRPr sz="1978">
                <a:solidFill>
                  <a:schemeClr val="tx1">
                    <a:tint val="82000"/>
                  </a:schemeClr>
                </a:solidFill>
              </a:defRPr>
            </a:lvl4pPr>
            <a:lvl5pPr marL="2260945" indent="0">
              <a:buNone/>
              <a:defRPr sz="1978">
                <a:solidFill>
                  <a:schemeClr val="tx1">
                    <a:tint val="82000"/>
                  </a:schemeClr>
                </a:solidFill>
              </a:defRPr>
            </a:lvl5pPr>
            <a:lvl6pPr marL="2826182" indent="0">
              <a:buNone/>
              <a:defRPr sz="1978">
                <a:solidFill>
                  <a:schemeClr val="tx1">
                    <a:tint val="82000"/>
                  </a:schemeClr>
                </a:solidFill>
              </a:defRPr>
            </a:lvl6pPr>
            <a:lvl7pPr marL="3391418" indent="0">
              <a:buNone/>
              <a:defRPr sz="1978">
                <a:solidFill>
                  <a:schemeClr val="tx1">
                    <a:tint val="82000"/>
                  </a:schemeClr>
                </a:solidFill>
              </a:defRPr>
            </a:lvl7pPr>
            <a:lvl8pPr marL="3956655" indent="0">
              <a:buNone/>
              <a:defRPr sz="1978">
                <a:solidFill>
                  <a:schemeClr val="tx1">
                    <a:tint val="82000"/>
                  </a:schemeClr>
                </a:solidFill>
              </a:defRPr>
            </a:lvl8pPr>
            <a:lvl9pPr marL="4521891" indent="0">
              <a:buNone/>
              <a:defRPr sz="197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84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190" y="5352209"/>
            <a:ext cx="4804450" cy="1275687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22948" y="5352209"/>
            <a:ext cx="4804450" cy="1275687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38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663" y="1070446"/>
            <a:ext cx="9750207" cy="388617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8664" y="4928687"/>
            <a:ext cx="4782370" cy="2415474"/>
          </a:xfrm>
        </p:spPr>
        <p:txBody>
          <a:bodyPr anchor="b"/>
          <a:lstStyle>
            <a:lvl1pPr marL="0" indent="0">
              <a:buNone/>
              <a:defRPr sz="2967" b="1"/>
            </a:lvl1pPr>
            <a:lvl2pPr marL="565236" indent="0">
              <a:buNone/>
              <a:defRPr sz="2473" b="1"/>
            </a:lvl2pPr>
            <a:lvl3pPr marL="1130473" indent="0">
              <a:buNone/>
              <a:defRPr sz="2225" b="1"/>
            </a:lvl3pPr>
            <a:lvl4pPr marL="1695709" indent="0">
              <a:buNone/>
              <a:defRPr sz="1978" b="1"/>
            </a:lvl4pPr>
            <a:lvl5pPr marL="2260945" indent="0">
              <a:buNone/>
              <a:defRPr sz="1978" b="1"/>
            </a:lvl5pPr>
            <a:lvl6pPr marL="2826182" indent="0">
              <a:buNone/>
              <a:defRPr sz="1978" b="1"/>
            </a:lvl6pPr>
            <a:lvl7pPr marL="3391418" indent="0">
              <a:buNone/>
              <a:defRPr sz="1978" b="1"/>
            </a:lvl7pPr>
            <a:lvl8pPr marL="3956655" indent="0">
              <a:buNone/>
              <a:defRPr sz="1978" b="1"/>
            </a:lvl8pPr>
            <a:lvl9pPr marL="4521891" indent="0">
              <a:buNone/>
              <a:defRPr sz="197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8664" y="7344161"/>
            <a:ext cx="4782370" cy="1080215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22948" y="4928687"/>
            <a:ext cx="4805922" cy="2415474"/>
          </a:xfrm>
        </p:spPr>
        <p:txBody>
          <a:bodyPr anchor="b"/>
          <a:lstStyle>
            <a:lvl1pPr marL="0" indent="0">
              <a:buNone/>
              <a:defRPr sz="2967" b="1"/>
            </a:lvl1pPr>
            <a:lvl2pPr marL="565236" indent="0">
              <a:buNone/>
              <a:defRPr sz="2473" b="1"/>
            </a:lvl2pPr>
            <a:lvl3pPr marL="1130473" indent="0">
              <a:buNone/>
              <a:defRPr sz="2225" b="1"/>
            </a:lvl3pPr>
            <a:lvl4pPr marL="1695709" indent="0">
              <a:buNone/>
              <a:defRPr sz="1978" b="1"/>
            </a:lvl4pPr>
            <a:lvl5pPr marL="2260945" indent="0">
              <a:buNone/>
              <a:defRPr sz="1978" b="1"/>
            </a:lvl5pPr>
            <a:lvl6pPr marL="2826182" indent="0">
              <a:buNone/>
              <a:defRPr sz="1978" b="1"/>
            </a:lvl6pPr>
            <a:lvl7pPr marL="3391418" indent="0">
              <a:buNone/>
              <a:defRPr sz="1978" b="1"/>
            </a:lvl7pPr>
            <a:lvl8pPr marL="3956655" indent="0">
              <a:buNone/>
              <a:defRPr sz="1978" b="1"/>
            </a:lvl8pPr>
            <a:lvl9pPr marL="4521891" indent="0">
              <a:buNone/>
              <a:defRPr sz="197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22948" y="7344161"/>
            <a:ext cx="4805922" cy="1080215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24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62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75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663" y="1340379"/>
            <a:ext cx="3646024" cy="4691327"/>
          </a:xfrm>
        </p:spPr>
        <p:txBody>
          <a:bodyPr anchor="b"/>
          <a:lstStyle>
            <a:lvl1pPr>
              <a:defRPr sz="395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922" y="2894851"/>
            <a:ext cx="5722948" cy="14288070"/>
          </a:xfrm>
        </p:spPr>
        <p:txBody>
          <a:bodyPr/>
          <a:lstStyle>
            <a:lvl1pPr>
              <a:defRPr sz="3956"/>
            </a:lvl1pPr>
            <a:lvl2pPr>
              <a:defRPr sz="3462"/>
            </a:lvl2pPr>
            <a:lvl3pPr>
              <a:defRPr sz="2967"/>
            </a:lvl3pPr>
            <a:lvl4pPr>
              <a:defRPr sz="2473"/>
            </a:lvl4pPr>
            <a:lvl5pPr>
              <a:defRPr sz="2473"/>
            </a:lvl5pPr>
            <a:lvl6pPr>
              <a:defRPr sz="2473"/>
            </a:lvl6pPr>
            <a:lvl7pPr>
              <a:defRPr sz="2473"/>
            </a:lvl7pPr>
            <a:lvl8pPr>
              <a:defRPr sz="2473"/>
            </a:lvl8pPr>
            <a:lvl9pPr>
              <a:defRPr sz="247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663" y="6031707"/>
            <a:ext cx="3646024" cy="11174482"/>
          </a:xfrm>
        </p:spPr>
        <p:txBody>
          <a:bodyPr/>
          <a:lstStyle>
            <a:lvl1pPr marL="0" indent="0">
              <a:buNone/>
              <a:defRPr sz="1978"/>
            </a:lvl1pPr>
            <a:lvl2pPr marL="565236" indent="0">
              <a:buNone/>
              <a:defRPr sz="1731"/>
            </a:lvl2pPr>
            <a:lvl3pPr marL="1130473" indent="0">
              <a:buNone/>
              <a:defRPr sz="1484"/>
            </a:lvl3pPr>
            <a:lvl4pPr marL="1695709" indent="0">
              <a:buNone/>
              <a:defRPr sz="1236"/>
            </a:lvl4pPr>
            <a:lvl5pPr marL="2260945" indent="0">
              <a:buNone/>
              <a:defRPr sz="1236"/>
            </a:lvl5pPr>
            <a:lvl6pPr marL="2826182" indent="0">
              <a:buNone/>
              <a:defRPr sz="1236"/>
            </a:lvl6pPr>
            <a:lvl7pPr marL="3391418" indent="0">
              <a:buNone/>
              <a:defRPr sz="1236"/>
            </a:lvl7pPr>
            <a:lvl8pPr marL="3956655" indent="0">
              <a:buNone/>
              <a:defRPr sz="1236"/>
            </a:lvl8pPr>
            <a:lvl9pPr marL="4521891" indent="0">
              <a:buNone/>
              <a:defRPr sz="123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40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663" y="1340379"/>
            <a:ext cx="3646024" cy="4691327"/>
          </a:xfrm>
        </p:spPr>
        <p:txBody>
          <a:bodyPr anchor="b"/>
          <a:lstStyle>
            <a:lvl1pPr>
              <a:defRPr sz="395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05922" y="2894851"/>
            <a:ext cx="5722948" cy="14288070"/>
          </a:xfrm>
        </p:spPr>
        <p:txBody>
          <a:bodyPr anchor="t"/>
          <a:lstStyle>
            <a:lvl1pPr marL="0" indent="0">
              <a:buNone/>
              <a:defRPr sz="3956"/>
            </a:lvl1pPr>
            <a:lvl2pPr marL="565236" indent="0">
              <a:buNone/>
              <a:defRPr sz="3462"/>
            </a:lvl2pPr>
            <a:lvl3pPr marL="1130473" indent="0">
              <a:buNone/>
              <a:defRPr sz="2967"/>
            </a:lvl3pPr>
            <a:lvl4pPr marL="1695709" indent="0">
              <a:buNone/>
              <a:defRPr sz="2473"/>
            </a:lvl4pPr>
            <a:lvl5pPr marL="2260945" indent="0">
              <a:buNone/>
              <a:defRPr sz="2473"/>
            </a:lvl5pPr>
            <a:lvl6pPr marL="2826182" indent="0">
              <a:buNone/>
              <a:defRPr sz="2473"/>
            </a:lvl6pPr>
            <a:lvl7pPr marL="3391418" indent="0">
              <a:buNone/>
              <a:defRPr sz="2473"/>
            </a:lvl7pPr>
            <a:lvl8pPr marL="3956655" indent="0">
              <a:buNone/>
              <a:defRPr sz="2473"/>
            </a:lvl8pPr>
            <a:lvl9pPr marL="4521891" indent="0">
              <a:buNone/>
              <a:defRPr sz="247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663" y="6031707"/>
            <a:ext cx="3646024" cy="11174482"/>
          </a:xfrm>
        </p:spPr>
        <p:txBody>
          <a:bodyPr/>
          <a:lstStyle>
            <a:lvl1pPr marL="0" indent="0">
              <a:buNone/>
              <a:defRPr sz="1978"/>
            </a:lvl1pPr>
            <a:lvl2pPr marL="565236" indent="0">
              <a:buNone/>
              <a:defRPr sz="1731"/>
            </a:lvl2pPr>
            <a:lvl3pPr marL="1130473" indent="0">
              <a:buNone/>
              <a:defRPr sz="1484"/>
            </a:lvl3pPr>
            <a:lvl4pPr marL="1695709" indent="0">
              <a:buNone/>
              <a:defRPr sz="1236"/>
            </a:lvl4pPr>
            <a:lvl5pPr marL="2260945" indent="0">
              <a:buNone/>
              <a:defRPr sz="1236"/>
            </a:lvl5pPr>
            <a:lvl6pPr marL="2826182" indent="0">
              <a:buNone/>
              <a:defRPr sz="1236"/>
            </a:lvl6pPr>
            <a:lvl7pPr marL="3391418" indent="0">
              <a:buNone/>
              <a:defRPr sz="1236"/>
            </a:lvl7pPr>
            <a:lvl8pPr marL="3956655" indent="0">
              <a:buNone/>
              <a:defRPr sz="1236"/>
            </a:lvl8pPr>
            <a:lvl9pPr marL="4521891" indent="0">
              <a:buNone/>
              <a:defRPr sz="123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94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191" y="1070446"/>
            <a:ext cx="9750207" cy="3886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191" y="5352209"/>
            <a:ext cx="9750207" cy="12756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91" y="18634998"/>
            <a:ext cx="2543532" cy="1070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800CFB-F870-CC4F-AB67-A13D3E3F6874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4645" y="18634998"/>
            <a:ext cx="3815298" cy="1070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83865" y="18634998"/>
            <a:ext cx="2543532" cy="1070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047404-6354-5B41-9E02-4B4976F1B2A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3826BD-BE73-853A-6313-04B0AA3D171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9788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53454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7" r:id="rId14"/>
  </p:sldLayoutIdLst>
  <p:txStyles>
    <p:titleStyle>
      <a:lvl1pPr algn="l" defTabSz="1130473" rtl="0" eaLnBrk="1" latinLnBrk="0" hangingPunct="1">
        <a:lnSpc>
          <a:spcPct val="90000"/>
        </a:lnSpc>
        <a:spcBef>
          <a:spcPct val="0"/>
        </a:spcBef>
        <a:buNone/>
        <a:defRPr sz="5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2618" indent="-282618" algn="l" defTabSz="1130473" rtl="0" eaLnBrk="1" latinLnBrk="0" hangingPunct="1">
        <a:lnSpc>
          <a:spcPct val="90000"/>
        </a:lnSpc>
        <a:spcBef>
          <a:spcPts val="1236"/>
        </a:spcBef>
        <a:buFont typeface="Arial" panose="020B0604020202020204" pitchFamily="34" charset="0"/>
        <a:buChar char="•"/>
        <a:defRPr sz="3462" kern="1200">
          <a:solidFill>
            <a:schemeClr val="tx1"/>
          </a:solidFill>
          <a:latin typeface="+mn-lt"/>
          <a:ea typeface="+mn-ea"/>
          <a:cs typeface="+mn-cs"/>
        </a:defRPr>
      </a:lvl1pPr>
      <a:lvl2pPr marL="847855" indent="-282618" algn="l" defTabSz="1130473" rtl="0" eaLnBrk="1" latinLnBrk="0" hangingPunct="1">
        <a:lnSpc>
          <a:spcPct val="90000"/>
        </a:lnSpc>
        <a:spcBef>
          <a:spcPts val="618"/>
        </a:spcBef>
        <a:buFont typeface="Arial" panose="020B0604020202020204" pitchFamily="34" charset="0"/>
        <a:buChar char="•"/>
        <a:defRPr sz="2967" kern="1200">
          <a:solidFill>
            <a:schemeClr val="tx1"/>
          </a:solidFill>
          <a:latin typeface="+mn-lt"/>
          <a:ea typeface="+mn-ea"/>
          <a:cs typeface="+mn-cs"/>
        </a:defRPr>
      </a:lvl2pPr>
      <a:lvl3pPr marL="1413091" indent="-282618" algn="l" defTabSz="1130473" rtl="0" eaLnBrk="1" latinLnBrk="0" hangingPunct="1">
        <a:lnSpc>
          <a:spcPct val="90000"/>
        </a:lnSpc>
        <a:spcBef>
          <a:spcPts val="618"/>
        </a:spcBef>
        <a:buFont typeface="Arial" panose="020B0604020202020204" pitchFamily="34" charset="0"/>
        <a:buChar char="•"/>
        <a:defRPr sz="2473" kern="1200">
          <a:solidFill>
            <a:schemeClr val="tx1"/>
          </a:solidFill>
          <a:latin typeface="+mn-lt"/>
          <a:ea typeface="+mn-ea"/>
          <a:cs typeface="+mn-cs"/>
        </a:defRPr>
      </a:lvl3pPr>
      <a:lvl4pPr marL="1978327" indent="-282618" algn="l" defTabSz="1130473" rtl="0" eaLnBrk="1" latinLnBrk="0" hangingPunct="1">
        <a:lnSpc>
          <a:spcPct val="90000"/>
        </a:lnSpc>
        <a:spcBef>
          <a:spcPts val="618"/>
        </a:spcBef>
        <a:buFont typeface="Arial" panose="020B0604020202020204" pitchFamily="34" charset="0"/>
        <a:buChar char="•"/>
        <a:defRPr sz="2225" kern="1200">
          <a:solidFill>
            <a:schemeClr val="tx1"/>
          </a:solidFill>
          <a:latin typeface="+mn-lt"/>
          <a:ea typeface="+mn-ea"/>
          <a:cs typeface="+mn-cs"/>
        </a:defRPr>
      </a:lvl4pPr>
      <a:lvl5pPr marL="2543564" indent="-282618" algn="l" defTabSz="1130473" rtl="0" eaLnBrk="1" latinLnBrk="0" hangingPunct="1">
        <a:lnSpc>
          <a:spcPct val="90000"/>
        </a:lnSpc>
        <a:spcBef>
          <a:spcPts val="618"/>
        </a:spcBef>
        <a:buFont typeface="Arial" panose="020B0604020202020204" pitchFamily="34" charset="0"/>
        <a:buChar char="•"/>
        <a:defRPr sz="2225" kern="1200">
          <a:solidFill>
            <a:schemeClr val="tx1"/>
          </a:solidFill>
          <a:latin typeface="+mn-lt"/>
          <a:ea typeface="+mn-ea"/>
          <a:cs typeface="+mn-cs"/>
        </a:defRPr>
      </a:lvl5pPr>
      <a:lvl6pPr marL="3108800" indent="-282618" algn="l" defTabSz="1130473" rtl="0" eaLnBrk="1" latinLnBrk="0" hangingPunct="1">
        <a:lnSpc>
          <a:spcPct val="90000"/>
        </a:lnSpc>
        <a:spcBef>
          <a:spcPts val="618"/>
        </a:spcBef>
        <a:buFont typeface="Arial" panose="020B0604020202020204" pitchFamily="34" charset="0"/>
        <a:buChar char="•"/>
        <a:defRPr sz="2225" kern="1200">
          <a:solidFill>
            <a:schemeClr val="tx1"/>
          </a:solidFill>
          <a:latin typeface="+mn-lt"/>
          <a:ea typeface="+mn-ea"/>
          <a:cs typeface="+mn-cs"/>
        </a:defRPr>
      </a:lvl6pPr>
      <a:lvl7pPr marL="3674036" indent="-282618" algn="l" defTabSz="1130473" rtl="0" eaLnBrk="1" latinLnBrk="0" hangingPunct="1">
        <a:lnSpc>
          <a:spcPct val="90000"/>
        </a:lnSpc>
        <a:spcBef>
          <a:spcPts val="618"/>
        </a:spcBef>
        <a:buFont typeface="Arial" panose="020B0604020202020204" pitchFamily="34" charset="0"/>
        <a:buChar char="•"/>
        <a:defRPr sz="2225" kern="1200">
          <a:solidFill>
            <a:schemeClr val="tx1"/>
          </a:solidFill>
          <a:latin typeface="+mn-lt"/>
          <a:ea typeface="+mn-ea"/>
          <a:cs typeface="+mn-cs"/>
        </a:defRPr>
      </a:lvl7pPr>
      <a:lvl8pPr marL="4239273" indent="-282618" algn="l" defTabSz="1130473" rtl="0" eaLnBrk="1" latinLnBrk="0" hangingPunct="1">
        <a:lnSpc>
          <a:spcPct val="90000"/>
        </a:lnSpc>
        <a:spcBef>
          <a:spcPts val="618"/>
        </a:spcBef>
        <a:buFont typeface="Arial" panose="020B0604020202020204" pitchFamily="34" charset="0"/>
        <a:buChar char="•"/>
        <a:defRPr sz="2225" kern="1200">
          <a:solidFill>
            <a:schemeClr val="tx1"/>
          </a:solidFill>
          <a:latin typeface="+mn-lt"/>
          <a:ea typeface="+mn-ea"/>
          <a:cs typeface="+mn-cs"/>
        </a:defRPr>
      </a:lvl8pPr>
      <a:lvl9pPr marL="4804509" indent="-282618" algn="l" defTabSz="1130473" rtl="0" eaLnBrk="1" latinLnBrk="0" hangingPunct="1">
        <a:lnSpc>
          <a:spcPct val="90000"/>
        </a:lnSpc>
        <a:spcBef>
          <a:spcPts val="618"/>
        </a:spcBef>
        <a:buFont typeface="Arial" panose="020B0604020202020204" pitchFamily="34" charset="0"/>
        <a:buChar char="•"/>
        <a:defRPr sz="22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30473" rtl="0" eaLnBrk="1" latinLnBrk="0" hangingPunct="1">
        <a:defRPr sz="2225" kern="1200">
          <a:solidFill>
            <a:schemeClr val="tx1"/>
          </a:solidFill>
          <a:latin typeface="+mn-lt"/>
          <a:ea typeface="+mn-ea"/>
          <a:cs typeface="+mn-cs"/>
        </a:defRPr>
      </a:lvl1pPr>
      <a:lvl2pPr marL="565236" algn="l" defTabSz="1130473" rtl="0" eaLnBrk="1" latinLnBrk="0" hangingPunct="1">
        <a:defRPr sz="2225" kern="1200">
          <a:solidFill>
            <a:schemeClr val="tx1"/>
          </a:solidFill>
          <a:latin typeface="+mn-lt"/>
          <a:ea typeface="+mn-ea"/>
          <a:cs typeface="+mn-cs"/>
        </a:defRPr>
      </a:lvl2pPr>
      <a:lvl3pPr marL="1130473" algn="l" defTabSz="1130473" rtl="0" eaLnBrk="1" latinLnBrk="0" hangingPunct="1">
        <a:defRPr sz="2225" kern="1200">
          <a:solidFill>
            <a:schemeClr val="tx1"/>
          </a:solidFill>
          <a:latin typeface="+mn-lt"/>
          <a:ea typeface="+mn-ea"/>
          <a:cs typeface="+mn-cs"/>
        </a:defRPr>
      </a:lvl3pPr>
      <a:lvl4pPr marL="1695709" algn="l" defTabSz="1130473" rtl="0" eaLnBrk="1" latinLnBrk="0" hangingPunct="1">
        <a:defRPr sz="2225" kern="1200">
          <a:solidFill>
            <a:schemeClr val="tx1"/>
          </a:solidFill>
          <a:latin typeface="+mn-lt"/>
          <a:ea typeface="+mn-ea"/>
          <a:cs typeface="+mn-cs"/>
        </a:defRPr>
      </a:lvl4pPr>
      <a:lvl5pPr marL="2260945" algn="l" defTabSz="1130473" rtl="0" eaLnBrk="1" latinLnBrk="0" hangingPunct="1">
        <a:defRPr sz="2225" kern="1200">
          <a:solidFill>
            <a:schemeClr val="tx1"/>
          </a:solidFill>
          <a:latin typeface="+mn-lt"/>
          <a:ea typeface="+mn-ea"/>
          <a:cs typeface="+mn-cs"/>
        </a:defRPr>
      </a:lvl5pPr>
      <a:lvl6pPr marL="2826182" algn="l" defTabSz="1130473" rtl="0" eaLnBrk="1" latinLnBrk="0" hangingPunct="1">
        <a:defRPr sz="2225" kern="1200">
          <a:solidFill>
            <a:schemeClr val="tx1"/>
          </a:solidFill>
          <a:latin typeface="+mn-lt"/>
          <a:ea typeface="+mn-ea"/>
          <a:cs typeface="+mn-cs"/>
        </a:defRPr>
      </a:lvl6pPr>
      <a:lvl7pPr marL="3391418" algn="l" defTabSz="1130473" rtl="0" eaLnBrk="1" latinLnBrk="0" hangingPunct="1">
        <a:defRPr sz="2225" kern="1200">
          <a:solidFill>
            <a:schemeClr val="tx1"/>
          </a:solidFill>
          <a:latin typeface="+mn-lt"/>
          <a:ea typeface="+mn-ea"/>
          <a:cs typeface="+mn-cs"/>
        </a:defRPr>
      </a:lvl7pPr>
      <a:lvl8pPr marL="3956655" algn="l" defTabSz="1130473" rtl="0" eaLnBrk="1" latinLnBrk="0" hangingPunct="1">
        <a:defRPr sz="2225" kern="1200">
          <a:solidFill>
            <a:schemeClr val="tx1"/>
          </a:solidFill>
          <a:latin typeface="+mn-lt"/>
          <a:ea typeface="+mn-ea"/>
          <a:cs typeface="+mn-cs"/>
        </a:defRPr>
      </a:lvl8pPr>
      <a:lvl9pPr marL="4521891" algn="l" defTabSz="1130473" rtl="0" eaLnBrk="1" latinLnBrk="0" hangingPunct="1">
        <a:defRPr sz="22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svg"/><Relationship Id="rId7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3.em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64616D3-830C-11D6-19DA-C8D8BA95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444" y="8562626"/>
            <a:ext cx="4422324" cy="6255057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E553A26B-2B4E-5725-1A8E-6516545D5919}"/>
              </a:ext>
            </a:extLst>
          </p:cNvPr>
          <p:cNvGrpSpPr/>
          <p:nvPr/>
        </p:nvGrpSpPr>
        <p:grpSpPr>
          <a:xfrm>
            <a:off x="517062" y="5381141"/>
            <a:ext cx="3910290" cy="3609586"/>
            <a:chOff x="3254772" y="5588000"/>
            <a:chExt cx="4795044" cy="5506244"/>
          </a:xfrm>
          <a:gradFill>
            <a:gsLst>
              <a:gs pos="100000">
                <a:srgbClr val="C3D628"/>
              </a:gs>
              <a:gs pos="55000">
                <a:srgbClr val="C3D628">
                  <a:alpha val="0"/>
                  <a:lumMod val="7565"/>
                </a:srgbClr>
              </a:gs>
              <a:gs pos="0">
                <a:srgbClr val="C3D628"/>
              </a:gs>
            </a:gsLst>
            <a:lin ang="5400000" scaled="1"/>
          </a:gradFill>
        </p:grpSpPr>
        <p:sp>
          <p:nvSpPr>
            <p:cNvPr id="30" name="Forma Livre 29">
              <a:extLst>
                <a:ext uri="{FF2B5EF4-FFF2-40B4-BE49-F238E27FC236}">
                  <a16:creationId xmlns:a16="http://schemas.microsoft.com/office/drawing/2014/main" id="{157BFBDB-2D8E-7CA5-2D0C-D548AF068456}"/>
                </a:ext>
              </a:extLst>
            </p:cNvPr>
            <p:cNvSpPr/>
            <p:nvPr/>
          </p:nvSpPr>
          <p:spPr>
            <a:xfrm>
              <a:off x="5081912" y="5588000"/>
              <a:ext cx="1140762" cy="1625600"/>
            </a:xfrm>
            <a:custGeom>
              <a:avLst/>
              <a:gdLst>
                <a:gd name="connsiteX0" fmla="*/ 129705 w 1140762"/>
                <a:gd name="connsiteY0" fmla="*/ 0 h 1549400"/>
                <a:gd name="connsiteX1" fmla="*/ 1011057 w 1140762"/>
                <a:gd name="connsiteY1" fmla="*/ 0 h 1549400"/>
                <a:gd name="connsiteX2" fmla="*/ 1140762 w 1140762"/>
                <a:gd name="connsiteY2" fmla="*/ 129705 h 1549400"/>
                <a:gd name="connsiteX3" fmla="*/ 1140762 w 1140762"/>
                <a:gd name="connsiteY3" fmla="*/ 1419695 h 1549400"/>
                <a:gd name="connsiteX4" fmla="*/ 1011057 w 1140762"/>
                <a:gd name="connsiteY4" fmla="*/ 1549400 h 1549400"/>
                <a:gd name="connsiteX5" fmla="*/ 129705 w 1140762"/>
                <a:gd name="connsiteY5" fmla="*/ 1549400 h 1549400"/>
                <a:gd name="connsiteX6" fmla="*/ 0 w 1140762"/>
                <a:gd name="connsiteY6" fmla="*/ 1419695 h 1549400"/>
                <a:gd name="connsiteX7" fmla="*/ 0 w 1140762"/>
                <a:gd name="connsiteY7" fmla="*/ 129705 h 1549400"/>
                <a:gd name="connsiteX8" fmla="*/ 129705 w 1140762"/>
                <a:gd name="connsiteY8" fmla="*/ 0 h 154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0762" h="1549400">
                  <a:moveTo>
                    <a:pt x="129705" y="0"/>
                  </a:moveTo>
                  <a:lnTo>
                    <a:pt x="1011057" y="0"/>
                  </a:lnTo>
                  <a:cubicBezTo>
                    <a:pt x="1082691" y="0"/>
                    <a:pt x="1140762" y="58071"/>
                    <a:pt x="1140762" y="129705"/>
                  </a:cubicBezTo>
                  <a:lnTo>
                    <a:pt x="1140762" y="1419695"/>
                  </a:lnTo>
                  <a:cubicBezTo>
                    <a:pt x="1140762" y="1491329"/>
                    <a:pt x="1082691" y="1549400"/>
                    <a:pt x="1011057" y="1549400"/>
                  </a:cubicBezTo>
                  <a:lnTo>
                    <a:pt x="129705" y="1549400"/>
                  </a:lnTo>
                  <a:cubicBezTo>
                    <a:pt x="58071" y="1549400"/>
                    <a:pt x="0" y="1491329"/>
                    <a:pt x="0" y="1419695"/>
                  </a:cubicBezTo>
                  <a:lnTo>
                    <a:pt x="0" y="129705"/>
                  </a:lnTo>
                  <a:cubicBezTo>
                    <a:pt x="0" y="58071"/>
                    <a:pt x="58071" y="0"/>
                    <a:pt x="12970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b="1"/>
            </a:p>
          </p:txBody>
        </p:sp>
        <p:sp>
          <p:nvSpPr>
            <p:cNvPr id="29" name="Forma Livre 28">
              <a:extLst>
                <a:ext uri="{FF2B5EF4-FFF2-40B4-BE49-F238E27FC236}">
                  <a16:creationId xmlns:a16="http://schemas.microsoft.com/office/drawing/2014/main" id="{555F98B9-D833-A2AD-7D24-EC15B8886F90}"/>
                </a:ext>
              </a:extLst>
            </p:cNvPr>
            <p:cNvSpPr/>
            <p:nvPr/>
          </p:nvSpPr>
          <p:spPr>
            <a:xfrm>
              <a:off x="3254772" y="6299200"/>
              <a:ext cx="4795044" cy="4795044"/>
            </a:xfrm>
            <a:custGeom>
              <a:avLst/>
              <a:gdLst>
                <a:gd name="connsiteX0" fmla="*/ 545197 w 4795044"/>
                <a:gd name="connsiteY0" fmla="*/ 0 h 4795044"/>
                <a:gd name="connsiteX1" fmla="*/ 1625600 w 4795044"/>
                <a:gd name="connsiteY1" fmla="*/ 0 h 4795044"/>
                <a:gd name="connsiteX2" fmla="*/ 1625600 w 4795044"/>
                <a:gd name="connsiteY2" fmla="*/ 746522 h 4795044"/>
                <a:gd name="connsiteX3" fmla="*/ 1210267 w 4795044"/>
                <a:gd name="connsiteY3" fmla="*/ 746522 h 4795044"/>
                <a:gd name="connsiteX4" fmla="*/ 860821 w 4795044"/>
                <a:gd name="connsiteY4" fmla="*/ 1095968 h 4795044"/>
                <a:gd name="connsiteX5" fmla="*/ 860821 w 4795044"/>
                <a:gd name="connsiteY5" fmla="*/ 3699075 h 4795044"/>
                <a:gd name="connsiteX6" fmla="*/ 1210267 w 4795044"/>
                <a:gd name="connsiteY6" fmla="*/ 4048521 h 4795044"/>
                <a:gd name="connsiteX7" fmla="*/ 3584775 w 4795044"/>
                <a:gd name="connsiteY7" fmla="*/ 4048521 h 4795044"/>
                <a:gd name="connsiteX8" fmla="*/ 3934221 w 4795044"/>
                <a:gd name="connsiteY8" fmla="*/ 3699075 h 4795044"/>
                <a:gd name="connsiteX9" fmla="*/ 3934221 w 4795044"/>
                <a:gd name="connsiteY9" fmla="*/ 1095968 h 4795044"/>
                <a:gd name="connsiteX10" fmla="*/ 3584775 w 4795044"/>
                <a:gd name="connsiteY10" fmla="*/ 746522 h 4795044"/>
                <a:gd name="connsiteX11" fmla="*/ 3167782 w 4795044"/>
                <a:gd name="connsiteY11" fmla="*/ 746522 h 4795044"/>
                <a:gd name="connsiteX12" fmla="*/ 3167782 w 4795044"/>
                <a:gd name="connsiteY12" fmla="*/ 0 h 4795044"/>
                <a:gd name="connsiteX13" fmla="*/ 4249847 w 4795044"/>
                <a:gd name="connsiteY13" fmla="*/ 0 h 4795044"/>
                <a:gd name="connsiteX14" fmla="*/ 4795044 w 4795044"/>
                <a:gd name="connsiteY14" fmla="*/ 545197 h 4795044"/>
                <a:gd name="connsiteX15" fmla="*/ 4795044 w 4795044"/>
                <a:gd name="connsiteY15" fmla="*/ 4249847 h 4795044"/>
                <a:gd name="connsiteX16" fmla="*/ 4249847 w 4795044"/>
                <a:gd name="connsiteY16" fmla="*/ 4795044 h 4795044"/>
                <a:gd name="connsiteX17" fmla="*/ 545197 w 4795044"/>
                <a:gd name="connsiteY17" fmla="*/ 4795044 h 4795044"/>
                <a:gd name="connsiteX18" fmla="*/ 0 w 4795044"/>
                <a:gd name="connsiteY18" fmla="*/ 4249847 h 4795044"/>
                <a:gd name="connsiteX19" fmla="*/ 0 w 4795044"/>
                <a:gd name="connsiteY19" fmla="*/ 545197 h 4795044"/>
                <a:gd name="connsiteX20" fmla="*/ 545197 w 4795044"/>
                <a:gd name="connsiteY20" fmla="*/ 0 h 479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95044" h="4795044">
                  <a:moveTo>
                    <a:pt x="545197" y="0"/>
                  </a:moveTo>
                  <a:lnTo>
                    <a:pt x="1625600" y="0"/>
                  </a:lnTo>
                  <a:lnTo>
                    <a:pt x="1625600" y="746522"/>
                  </a:lnTo>
                  <a:lnTo>
                    <a:pt x="1210267" y="746522"/>
                  </a:lnTo>
                  <a:cubicBezTo>
                    <a:pt x="1017273" y="746522"/>
                    <a:pt x="860821" y="902974"/>
                    <a:pt x="860821" y="1095968"/>
                  </a:cubicBezTo>
                  <a:lnTo>
                    <a:pt x="860821" y="3699075"/>
                  </a:lnTo>
                  <a:cubicBezTo>
                    <a:pt x="860821" y="3892069"/>
                    <a:pt x="1017273" y="4048521"/>
                    <a:pt x="1210267" y="4048521"/>
                  </a:cubicBezTo>
                  <a:lnTo>
                    <a:pt x="3584775" y="4048521"/>
                  </a:lnTo>
                  <a:cubicBezTo>
                    <a:pt x="3777769" y="4048521"/>
                    <a:pt x="3934221" y="3892069"/>
                    <a:pt x="3934221" y="3699075"/>
                  </a:cubicBezTo>
                  <a:lnTo>
                    <a:pt x="3934221" y="1095968"/>
                  </a:lnTo>
                  <a:cubicBezTo>
                    <a:pt x="3934221" y="902974"/>
                    <a:pt x="3777769" y="746522"/>
                    <a:pt x="3584775" y="746522"/>
                  </a:cubicBezTo>
                  <a:lnTo>
                    <a:pt x="3167782" y="746522"/>
                  </a:lnTo>
                  <a:lnTo>
                    <a:pt x="3167782" y="0"/>
                  </a:lnTo>
                  <a:lnTo>
                    <a:pt x="4249847" y="0"/>
                  </a:lnTo>
                  <a:cubicBezTo>
                    <a:pt x="4550951" y="0"/>
                    <a:pt x="4795044" y="244093"/>
                    <a:pt x="4795044" y="545197"/>
                  </a:cubicBezTo>
                  <a:lnTo>
                    <a:pt x="4795044" y="4249847"/>
                  </a:lnTo>
                  <a:cubicBezTo>
                    <a:pt x="4795044" y="4550951"/>
                    <a:pt x="4550951" y="4795044"/>
                    <a:pt x="4249847" y="4795044"/>
                  </a:cubicBezTo>
                  <a:lnTo>
                    <a:pt x="545197" y="4795044"/>
                  </a:lnTo>
                  <a:cubicBezTo>
                    <a:pt x="244093" y="4795044"/>
                    <a:pt x="0" y="4550951"/>
                    <a:pt x="0" y="4249847"/>
                  </a:cubicBezTo>
                  <a:lnTo>
                    <a:pt x="0" y="545197"/>
                  </a:lnTo>
                  <a:cubicBezTo>
                    <a:pt x="0" y="244093"/>
                    <a:pt x="244093" y="0"/>
                    <a:pt x="54519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b="1"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9A973A4F-FE71-E628-44DF-E32FDE1D3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88265" y="4756173"/>
            <a:ext cx="7772400" cy="19586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E218BB-C792-2C48-D476-45E8C4E95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83106" y="8565522"/>
            <a:ext cx="7772400" cy="1958644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DC2F6ECC-9CEC-48DA-2C8C-B751C8CD7823}"/>
              </a:ext>
            </a:extLst>
          </p:cNvPr>
          <p:cNvSpPr txBox="1"/>
          <p:nvPr/>
        </p:nvSpPr>
        <p:spPr>
          <a:xfrm>
            <a:off x="817288" y="13809940"/>
            <a:ext cx="558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C3D628"/>
                </a:solidFill>
                <a:latin typeface="Poppins Light" pitchFamily="2" charset="77"/>
                <a:cs typeface="Poppins Light" pitchFamily="2" charset="77"/>
              </a:rPr>
              <a:t>PROPOSTA COMERCIAL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CDC0A49-DFC5-9C94-8747-557DE1CF7F58}"/>
              </a:ext>
            </a:extLst>
          </p:cNvPr>
          <p:cNvSpPr txBox="1"/>
          <p:nvPr/>
        </p:nvSpPr>
        <p:spPr>
          <a:xfrm>
            <a:off x="817288" y="14394715"/>
            <a:ext cx="558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Nome do Cliente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92D53E-91F5-E00C-0250-9A1D2481F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102147" y="11141808"/>
            <a:ext cx="9086282" cy="14168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2718BCC-D615-50A7-A545-112450D60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000" y="6807364"/>
            <a:ext cx="9699880" cy="1512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object 8">
            <a:extLst>
              <a:ext uri="{FF2B5EF4-FFF2-40B4-BE49-F238E27FC236}">
                <a16:creationId xmlns:a16="http://schemas.microsoft.com/office/drawing/2014/main" id="{E11A2209-8A06-F186-AABE-A350193608A9}"/>
              </a:ext>
            </a:extLst>
          </p:cNvPr>
          <p:cNvSpPr txBox="1"/>
          <p:nvPr/>
        </p:nvSpPr>
        <p:spPr>
          <a:xfrm>
            <a:off x="406550" y="19611725"/>
            <a:ext cx="2804381" cy="291128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1">
              <a:spcBef>
                <a:spcPts val="110"/>
              </a:spcBef>
              <a:tabLst>
                <a:tab pos="1135494" algn="l"/>
                <a:tab pos="1385073" algn="l"/>
              </a:tabLst>
            </a:pPr>
            <a:r>
              <a:rPr spc="-1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5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01_11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E9DBC385-BDF1-6A84-9DCF-CFAC00A9E1F0}"/>
              </a:ext>
            </a:extLst>
          </p:cNvPr>
          <p:cNvGrpSpPr/>
          <p:nvPr/>
        </p:nvGrpSpPr>
        <p:grpSpPr>
          <a:xfrm>
            <a:off x="6413467" y="13644913"/>
            <a:ext cx="11902164" cy="10013594"/>
            <a:chOff x="7184571" y="16263257"/>
            <a:chExt cx="11902164" cy="10013594"/>
          </a:xfrm>
        </p:grpSpPr>
        <p:sp>
          <p:nvSpPr>
            <p:cNvPr id="47" name="Retângulo Arredondado 46">
              <a:extLst>
                <a:ext uri="{FF2B5EF4-FFF2-40B4-BE49-F238E27FC236}">
                  <a16:creationId xmlns:a16="http://schemas.microsoft.com/office/drawing/2014/main" id="{1DC04410-4293-DC7B-2BFE-F1CDFD4991A8}"/>
                </a:ext>
              </a:extLst>
            </p:cNvPr>
            <p:cNvSpPr/>
            <p:nvPr/>
          </p:nvSpPr>
          <p:spPr>
            <a:xfrm>
              <a:off x="7184571" y="16263257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Arredondado 47">
              <a:extLst>
                <a:ext uri="{FF2B5EF4-FFF2-40B4-BE49-F238E27FC236}">
                  <a16:creationId xmlns:a16="http://schemas.microsoft.com/office/drawing/2014/main" id="{00723982-EA2F-AC5B-9F32-4AC65C5AD6C5}"/>
                </a:ext>
              </a:extLst>
            </p:cNvPr>
            <p:cNvSpPr/>
            <p:nvPr/>
          </p:nvSpPr>
          <p:spPr>
            <a:xfrm>
              <a:off x="7423607" y="16505995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rgbClr val="C3D6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Arredondado 48">
              <a:extLst>
                <a:ext uri="{FF2B5EF4-FFF2-40B4-BE49-F238E27FC236}">
                  <a16:creationId xmlns:a16="http://schemas.microsoft.com/office/drawing/2014/main" id="{E775974B-8548-6634-65DC-E8FD411E1712}"/>
                </a:ext>
              </a:extLst>
            </p:cNvPr>
            <p:cNvSpPr/>
            <p:nvPr/>
          </p:nvSpPr>
          <p:spPr>
            <a:xfrm>
              <a:off x="7662643" y="16748733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Arredondado 49">
              <a:extLst>
                <a:ext uri="{FF2B5EF4-FFF2-40B4-BE49-F238E27FC236}">
                  <a16:creationId xmlns:a16="http://schemas.microsoft.com/office/drawing/2014/main" id="{2A391554-842A-DBCD-9EFF-EE529CEC53F5}"/>
                </a:ext>
              </a:extLst>
            </p:cNvPr>
            <p:cNvSpPr/>
            <p:nvPr/>
          </p:nvSpPr>
          <p:spPr>
            <a:xfrm>
              <a:off x="7901679" y="16991471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rgbClr val="C3D6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Arredondado 50">
              <a:extLst>
                <a:ext uri="{FF2B5EF4-FFF2-40B4-BE49-F238E27FC236}">
                  <a16:creationId xmlns:a16="http://schemas.microsoft.com/office/drawing/2014/main" id="{F65FACF9-0C0D-804D-83E7-46A81723A8E1}"/>
                </a:ext>
              </a:extLst>
            </p:cNvPr>
            <p:cNvSpPr/>
            <p:nvPr/>
          </p:nvSpPr>
          <p:spPr>
            <a:xfrm>
              <a:off x="8140715" y="17234209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 Arredondado 51">
              <a:extLst>
                <a:ext uri="{FF2B5EF4-FFF2-40B4-BE49-F238E27FC236}">
                  <a16:creationId xmlns:a16="http://schemas.microsoft.com/office/drawing/2014/main" id="{7BBBA7EF-A0E0-110D-21BE-98C91C1416CE}"/>
                </a:ext>
              </a:extLst>
            </p:cNvPr>
            <p:cNvSpPr/>
            <p:nvPr/>
          </p:nvSpPr>
          <p:spPr>
            <a:xfrm>
              <a:off x="8438121" y="17476947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rgbClr val="C3D6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Arredondado 52">
              <a:extLst>
                <a:ext uri="{FF2B5EF4-FFF2-40B4-BE49-F238E27FC236}">
                  <a16:creationId xmlns:a16="http://schemas.microsoft.com/office/drawing/2014/main" id="{63DBE632-E220-0338-E819-DF29013E965E}"/>
                </a:ext>
              </a:extLst>
            </p:cNvPr>
            <p:cNvSpPr/>
            <p:nvPr/>
          </p:nvSpPr>
          <p:spPr>
            <a:xfrm>
              <a:off x="8735527" y="17719685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Arredondado 53">
              <a:extLst>
                <a:ext uri="{FF2B5EF4-FFF2-40B4-BE49-F238E27FC236}">
                  <a16:creationId xmlns:a16="http://schemas.microsoft.com/office/drawing/2014/main" id="{2ED30C00-50E8-7E15-B2CD-02769BA1C998}"/>
                </a:ext>
              </a:extLst>
            </p:cNvPr>
            <p:cNvSpPr/>
            <p:nvPr/>
          </p:nvSpPr>
          <p:spPr>
            <a:xfrm>
              <a:off x="9032933" y="17962423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rgbClr val="C3D6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Arredondado 54">
              <a:extLst>
                <a:ext uri="{FF2B5EF4-FFF2-40B4-BE49-F238E27FC236}">
                  <a16:creationId xmlns:a16="http://schemas.microsoft.com/office/drawing/2014/main" id="{39011A53-3201-E864-CD53-B12FD6DB46AB}"/>
                </a:ext>
              </a:extLst>
            </p:cNvPr>
            <p:cNvSpPr/>
            <p:nvPr/>
          </p:nvSpPr>
          <p:spPr>
            <a:xfrm>
              <a:off x="9330339" y="18205161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Arredondado 55">
              <a:extLst>
                <a:ext uri="{FF2B5EF4-FFF2-40B4-BE49-F238E27FC236}">
                  <a16:creationId xmlns:a16="http://schemas.microsoft.com/office/drawing/2014/main" id="{9C3E8E78-2FD5-D7A1-0101-A11624F91132}"/>
                </a:ext>
              </a:extLst>
            </p:cNvPr>
            <p:cNvSpPr/>
            <p:nvPr/>
          </p:nvSpPr>
          <p:spPr>
            <a:xfrm>
              <a:off x="9627745" y="18447899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rgbClr val="C3D6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Arredondado 56">
              <a:extLst>
                <a:ext uri="{FF2B5EF4-FFF2-40B4-BE49-F238E27FC236}">
                  <a16:creationId xmlns:a16="http://schemas.microsoft.com/office/drawing/2014/main" id="{39E71457-9386-B827-8E40-9AF5656D12A2}"/>
                </a:ext>
              </a:extLst>
            </p:cNvPr>
            <p:cNvSpPr/>
            <p:nvPr/>
          </p:nvSpPr>
          <p:spPr>
            <a:xfrm>
              <a:off x="9925151" y="18690637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Arredondado 57">
              <a:extLst>
                <a:ext uri="{FF2B5EF4-FFF2-40B4-BE49-F238E27FC236}">
                  <a16:creationId xmlns:a16="http://schemas.microsoft.com/office/drawing/2014/main" id="{79210382-A5EB-C2C7-0932-76C392E8842F}"/>
                </a:ext>
              </a:extLst>
            </p:cNvPr>
            <p:cNvSpPr/>
            <p:nvPr/>
          </p:nvSpPr>
          <p:spPr>
            <a:xfrm>
              <a:off x="10222557" y="18933375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rgbClr val="C3D6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Arredondado 58">
              <a:extLst>
                <a:ext uri="{FF2B5EF4-FFF2-40B4-BE49-F238E27FC236}">
                  <a16:creationId xmlns:a16="http://schemas.microsoft.com/office/drawing/2014/main" id="{CA3FC003-4E1B-D3F8-B563-49105BE063DA}"/>
                </a:ext>
              </a:extLst>
            </p:cNvPr>
            <p:cNvSpPr/>
            <p:nvPr/>
          </p:nvSpPr>
          <p:spPr>
            <a:xfrm>
              <a:off x="10502233" y="19176113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Arredondado 59">
              <a:extLst>
                <a:ext uri="{FF2B5EF4-FFF2-40B4-BE49-F238E27FC236}">
                  <a16:creationId xmlns:a16="http://schemas.microsoft.com/office/drawing/2014/main" id="{2CD23114-E0DA-AB82-CE14-28F526D87893}"/>
                </a:ext>
              </a:extLst>
            </p:cNvPr>
            <p:cNvSpPr/>
            <p:nvPr/>
          </p:nvSpPr>
          <p:spPr>
            <a:xfrm>
              <a:off x="10781909" y="19418851"/>
              <a:ext cx="8304826" cy="6858000"/>
            </a:xfrm>
            <a:prstGeom prst="roundRect">
              <a:avLst>
                <a:gd name="adj" fmla="val 11429"/>
              </a:avLst>
            </a:prstGeom>
            <a:noFill/>
            <a:ln w="28575">
              <a:solidFill>
                <a:srgbClr val="C3D6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34DC991D-F809-E98A-9A99-FB96BE0C8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352" y="642764"/>
            <a:ext cx="2449883" cy="16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6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359" y="9327292"/>
            <a:ext cx="11340863" cy="107854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8610" y="613301"/>
            <a:ext cx="7753307" cy="855430"/>
          </a:xfrm>
          <a:prstGeom prst="rect">
            <a:avLst/>
          </a:prstGeom>
        </p:spPr>
        <p:txBody>
          <a:bodyPr vert="horz" wrap="square" lIns="0" tIns="80016" rIns="0" bIns="0" rtlCol="0">
            <a:spAutoFit/>
          </a:bodyPr>
          <a:lstStyle/>
          <a:p>
            <a:pPr marL="12701">
              <a:spcBef>
                <a:spcPts val="630"/>
              </a:spcBef>
            </a:pPr>
            <a:r>
              <a:rPr lang="pt-BR" sz="1400">
                <a:solidFill>
                  <a:schemeClr val="bg1"/>
                </a:solidFill>
                <a:cs typeface="Poppins" panose="00000500000000000000" pitchFamily="2" charset="0"/>
              </a:rPr>
              <a:t>Este</a:t>
            </a:r>
            <a:r>
              <a:rPr lang="pt-BR" sz="1400" spc="30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70">
                <a:solidFill>
                  <a:schemeClr val="bg1"/>
                </a:solidFill>
                <a:cs typeface="Poppins" panose="00000500000000000000" pitchFamily="2" charset="0"/>
              </a:rPr>
              <a:t>documento</a:t>
            </a:r>
            <a:r>
              <a:rPr lang="pt-BR" sz="1400" spc="30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105">
                <a:solidFill>
                  <a:schemeClr val="bg1"/>
                </a:solidFill>
                <a:cs typeface="Poppins" panose="00000500000000000000" pitchFamily="2" charset="0"/>
              </a:rPr>
              <a:t>é</a:t>
            </a:r>
            <a:r>
              <a:rPr lang="pt-BR" sz="1400" spc="35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50">
                <a:solidFill>
                  <a:schemeClr val="bg1"/>
                </a:solidFill>
                <a:cs typeface="Poppins" panose="00000500000000000000" pitchFamily="2" charset="0"/>
              </a:rPr>
              <a:t>confidencial</a:t>
            </a:r>
            <a:r>
              <a:rPr lang="pt-BR" sz="1400" spc="30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105">
                <a:solidFill>
                  <a:schemeClr val="bg1"/>
                </a:solidFill>
                <a:cs typeface="Poppins" panose="00000500000000000000" pitchFamily="2" charset="0"/>
              </a:rPr>
              <a:t>e</a:t>
            </a:r>
            <a:r>
              <a:rPr lang="pt-BR" sz="1400" spc="35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95">
                <a:solidFill>
                  <a:schemeClr val="bg1"/>
                </a:solidFill>
                <a:cs typeface="Poppins" panose="00000500000000000000" pitchFamily="2" charset="0"/>
              </a:rPr>
              <a:t>de</a:t>
            </a:r>
            <a:r>
              <a:rPr lang="pt-BR" sz="1400" spc="30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>
                <a:solidFill>
                  <a:schemeClr val="bg1"/>
                </a:solidFill>
                <a:cs typeface="Poppins" panose="00000500000000000000" pitchFamily="2" charset="0"/>
              </a:rPr>
              <a:t>uso</a:t>
            </a:r>
            <a:r>
              <a:rPr lang="pt-BR" sz="1400" spc="30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>
                <a:solidFill>
                  <a:schemeClr val="bg1"/>
                </a:solidFill>
                <a:cs typeface="Poppins" panose="00000500000000000000" pitchFamily="2" charset="0"/>
              </a:rPr>
              <a:t>exclusivo</a:t>
            </a:r>
            <a:r>
              <a:rPr lang="pt-BR" sz="1400" spc="35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70">
                <a:solidFill>
                  <a:schemeClr val="bg1"/>
                </a:solidFill>
                <a:cs typeface="Poppins" panose="00000500000000000000" pitchFamily="2" charset="0"/>
              </a:rPr>
              <a:t>do</a:t>
            </a:r>
            <a:r>
              <a:rPr lang="pt-BR" sz="1400" spc="30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-10">
                <a:solidFill>
                  <a:schemeClr val="bg1"/>
                </a:solidFill>
                <a:cs typeface="Poppins" panose="00000500000000000000" pitchFamily="2" charset="0"/>
              </a:rPr>
              <a:t>destinatário.</a:t>
            </a:r>
            <a:endParaRPr lang="pt-BR" sz="1400">
              <a:solidFill>
                <a:schemeClr val="bg1"/>
              </a:solidFill>
              <a:cs typeface="Poppins" panose="00000500000000000000" pitchFamily="2" charset="0"/>
            </a:endParaRPr>
          </a:p>
          <a:p>
            <a:pPr marL="12701">
              <a:spcBef>
                <a:spcPts val="540"/>
              </a:spcBef>
            </a:pPr>
            <a:r>
              <a:rPr lang="pt-BR" sz="1400" spc="10">
                <a:solidFill>
                  <a:schemeClr val="bg1"/>
                </a:solidFill>
                <a:cs typeface="Poppins" panose="00000500000000000000" pitchFamily="2" charset="0"/>
              </a:rPr>
              <a:t>Qualquer</a:t>
            </a:r>
            <a:r>
              <a:rPr lang="pt-BR" sz="1400" spc="50">
                <a:solidFill>
                  <a:schemeClr val="bg1"/>
                </a:solidFill>
                <a:cs typeface="Poppins" panose="00000500000000000000" pitchFamily="2" charset="0"/>
              </a:rPr>
              <a:t> divulgação,</a:t>
            </a:r>
            <a:r>
              <a:rPr lang="pt-BR" sz="1400" spc="55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65">
                <a:solidFill>
                  <a:schemeClr val="bg1"/>
                </a:solidFill>
                <a:cs typeface="Poppins" panose="00000500000000000000" pitchFamily="2" charset="0"/>
              </a:rPr>
              <a:t>reprodução</a:t>
            </a:r>
            <a:r>
              <a:rPr lang="pt-BR" sz="1400" spc="50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10">
                <a:solidFill>
                  <a:schemeClr val="bg1"/>
                </a:solidFill>
                <a:cs typeface="Poppins" panose="00000500000000000000" pitchFamily="2" charset="0"/>
              </a:rPr>
              <a:t>ou</a:t>
            </a:r>
            <a:r>
              <a:rPr lang="pt-BR" sz="1400" spc="55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60">
                <a:solidFill>
                  <a:schemeClr val="bg1"/>
                </a:solidFill>
                <a:cs typeface="Poppins" panose="00000500000000000000" pitchFamily="2" charset="0"/>
              </a:rPr>
              <a:t>compartilhamento</a:t>
            </a:r>
            <a:r>
              <a:rPr lang="pt-BR" sz="1400" spc="50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105">
                <a:solidFill>
                  <a:schemeClr val="bg1"/>
                </a:solidFill>
                <a:cs typeface="Poppins" panose="00000500000000000000" pitchFamily="2" charset="0"/>
              </a:rPr>
              <a:t>é</a:t>
            </a:r>
            <a:r>
              <a:rPr lang="pt-BR" sz="1400" spc="55">
                <a:solidFill>
                  <a:schemeClr val="bg1"/>
                </a:solidFill>
                <a:cs typeface="Poppins" panose="00000500000000000000" pitchFamily="2" charset="0"/>
              </a:rPr>
              <a:t> </a:t>
            </a:r>
            <a:r>
              <a:rPr lang="pt-BR" sz="1400" spc="50">
                <a:solidFill>
                  <a:schemeClr val="bg1"/>
                </a:solidFill>
                <a:cs typeface="Poppins" panose="00000500000000000000" pitchFamily="2" charset="0"/>
              </a:rPr>
              <a:t>estritamente </a:t>
            </a:r>
            <a:r>
              <a:rPr lang="pt-BR" sz="1400" spc="-10">
                <a:solidFill>
                  <a:schemeClr val="bg1"/>
                </a:solidFill>
                <a:cs typeface="Poppins" panose="00000500000000000000" pitchFamily="2" charset="0"/>
              </a:rPr>
              <a:t>proibido.</a:t>
            </a:r>
            <a:endParaRPr lang="pt-BR" sz="1400">
              <a:solidFill>
                <a:schemeClr val="bg1"/>
              </a:solidFill>
              <a:cs typeface="Poppins" panose="00000500000000000000" pitchFamily="2" charset="0"/>
            </a:endParaRPr>
          </a:p>
          <a:p>
            <a:pPr marL="12701">
              <a:spcBef>
                <a:spcPts val="535"/>
              </a:spcBef>
            </a:pPr>
            <a:r>
              <a:rPr lang="pt-BR" sz="1400" b="1" spc="-20">
                <a:solidFill>
                  <a:schemeClr val="bg1"/>
                </a:solidFill>
                <a:cs typeface="Poppins" pitchFamily="2" charset="77"/>
              </a:rPr>
              <a:t>Válido</a:t>
            </a:r>
            <a:r>
              <a:rPr lang="pt-BR" sz="1400" b="1" spc="-65">
                <a:solidFill>
                  <a:schemeClr val="bg1"/>
                </a:solidFill>
                <a:cs typeface="Poppins" pitchFamily="2" charset="77"/>
              </a:rPr>
              <a:t> </a:t>
            </a:r>
            <a:r>
              <a:rPr lang="pt-BR" sz="1400" b="1">
                <a:solidFill>
                  <a:schemeClr val="bg1"/>
                </a:solidFill>
                <a:cs typeface="Poppins" pitchFamily="2" charset="77"/>
              </a:rPr>
              <a:t>por</a:t>
            </a:r>
            <a:r>
              <a:rPr lang="pt-BR" sz="1400" b="1" spc="-65">
                <a:solidFill>
                  <a:schemeClr val="bg1"/>
                </a:solidFill>
                <a:cs typeface="Poppins" pitchFamily="2" charset="77"/>
              </a:rPr>
              <a:t> </a:t>
            </a:r>
            <a:r>
              <a:rPr lang="pt-BR" sz="1400" b="1" spc="-35">
                <a:solidFill>
                  <a:schemeClr val="bg1"/>
                </a:solidFill>
                <a:cs typeface="Poppins" pitchFamily="2" charset="77"/>
              </a:rPr>
              <a:t>30</a:t>
            </a:r>
            <a:r>
              <a:rPr lang="pt-BR" sz="1400" b="1" spc="-65">
                <a:solidFill>
                  <a:schemeClr val="bg1"/>
                </a:solidFill>
                <a:cs typeface="Poppins" pitchFamily="2" charset="77"/>
              </a:rPr>
              <a:t> </a:t>
            </a:r>
            <a:r>
              <a:rPr lang="pt-BR" sz="1400" b="1" spc="-10">
                <a:solidFill>
                  <a:schemeClr val="bg1"/>
                </a:solidFill>
                <a:cs typeface="Poppins" pitchFamily="2" charset="77"/>
              </a:rPr>
              <a:t>dias.</a:t>
            </a:r>
            <a:endParaRPr lang="pt-BR" sz="1400" b="1">
              <a:solidFill>
                <a:schemeClr val="bg1"/>
              </a:solidFill>
              <a:cs typeface="Poppins" pitchFamily="2" charset="7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52295" y="8470510"/>
            <a:ext cx="4306177" cy="5378396"/>
          </a:xfrm>
          <a:prstGeom prst="rect">
            <a:avLst/>
          </a:prstGeom>
        </p:spPr>
        <p:txBody>
          <a:bodyPr vert="horz" wrap="square" lIns="0" tIns="15241" rIns="0" bIns="0" rtlCol="0" anchor="t">
            <a:spAutoFit/>
          </a:bodyPr>
          <a:lstStyle/>
          <a:p>
            <a:pPr marL="647130" indent="-587434">
              <a:spcBef>
                <a:spcPts val="120"/>
              </a:spcBef>
              <a:buClr>
                <a:srgbClr val="C3D500"/>
              </a:buClr>
              <a:buFont typeface="Arial Black"/>
              <a:buAutoNum type="arabicPeriod"/>
              <a:tabLst>
                <a:tab pos="647130" algn="l"/>
              </a:tabLst>
            </a:pPr>
            <a:r>
              <a:rPr lang="pt-BR" sz="2450" spc="70" dirty="0">
                <a:solidFill>
                  <a:schemeClr val="bg1"/>
                </a:solidFill>
                <a:latin typeface="Poppins"/>
                <a:cs typeface="Poppins"/>
              </a:rPr>
              <a:t>Quem somos</a:t>
            </a:r>
            <a:endParaRPr lang="pt-BR" sz="2450" dirty="0">
              <a:solidFill>
                <a:schemeClr val="bg1"/>
              </a:solidFill>
              <a:latin typeface="Poppins"/>
              <a:cs typeface="Poppins"/>
            </a:endParaRPr>
          </a:p>
          <a:p>
            <a:pPr>
              <a:spcBef>
                <a:spcPts val="885"/>
              </a:spcBef>
              <a:buClr>
                <a:srgbClr val="C3D500"/>
              </a:buClr>
              <a:buFont typeface="Arial Black"/>
              <a:buAutoNum type="arabicPeriod"/>
            </a:pPr>
            <a:endParaRPr lang="pt-BR" sz="245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47130" indent="-621092">
              <a:spcBef>
                <a:spcPts val="5"/>
              </a:spcBef>
              <a:buClr>
                <a:srgbClr val="C3D500"/>
              </a:buClr>
              <a:buFont typeface="Arial Black"/>
              <a:buAutoNum type="arabicPeriod"/>
              <a:tabLst>
                <a:tab pos="647130" algn="l"/>
              </a:tabLst>
            </a:pPr>
            <a:r>
              <a:rPr lang="pt-BR" sz="2450" spc="70" dirty="0">
                <a:solidFill>
                  <a:schemeClr val="bg1"/>
                </a:solidFill>
                <a:latin typeface="Poppins"/>
                <a:cs typeface="Poppins"/>
              </a:rPr>
              <a:t>Como fazemos</a:t>
            </a:r>
            <a:endParaRPr lang="pt-BR" sz="2450" dirty="0">
              <a:solidFill>
                <a:schemeClr val="bg1"/>
              </a:solidFill>
              <a:latin typeface="Poppins"/>
              <a:cs typeface="Poppins"/>
            </a:endParaRPr>
          </a:p>
          <a:p>
            <a:pPr>
              <a:spcBef>
                <a:spcPts val="885"/>
              </a:spcBef>
              <a:buClr>
                <a:srgbClr val="C3D500"/>
              </a:buClr>
              <a:buFont typeface="Arial Black"/>
              <a:buAutoNum type="arabicPeriod"/>
            </a:pPr>
            <a:endParaRPr lang="pt-BR" sz="245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47130" indent="-624902">
              <a:buClr>
                <a:srgbClr val="C3D500"/>
              </a:buClr>
              <a:buFont typeface="Arial Black"/>
              <a:buAutoNum type="arabicPeriod"/>
              <a:tabLst>
                <a:tab pos="647130" algn="l"/>
              </a:tabLst>
            </a:pPr>
            <a:r>
              <a:rPr lang="pt-BR" sz="2450" spc="50" dirty="0">
                <a:solidFill>
                  <a:schemeClr val="bg1"/>
                </a:solidFill>
                <a:latin typeface="Poppins"/>
                <a:cs typeface="Poppins"/>
              </a:rPr>
              <a:t>Proposta Comercial</a:t>
            </a:r>
            <a:endParaRPr lang="pt-BR" sz="2450" spc="5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47130" indent="-624902">
              <a:buClr>
                <a:srgbClr val="C3D500"/>
              </a:buClr>
              <a:buFont typeface="Arial Black"/>
              <a:buAutoNum type="arabicPeriod"/>
              <a:tabLst>
                <a:tab pos="647130" algn="l"/>
              </a:tabLst>
            </a:pPr>
            <a:endParaRPr lang="pt-BR" sz="245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47130" indent="-634428">
              <a:buClr>
                <a:srgbClr val="C3D500"/>
              </a:buClr>
              <a:buFont typeface="Arial Black"/>
              <a:buAutoNum type="arabicPeriod"/>
              <a:tabLst>
                <a:tab pos="647130" algn="l"/>
              </a:tabLst>
            </a:pPr>
            <a:r>
              <a:rPr lang="pt-BR" sz="2450" spc="120" dirty="0">
                <a:solidFill>
                  <a:schemeClr val="bg1"/>
                </a:solidFill>
                <a:latin typeface="Poppins"/>
                <a:cs typeface="Poppins"/>
              </a:rPr>
              <a:t>Visita Técnica</a:t>
            </a:r>
          </a:p>
          <a:p>
            <a:pPr marL="647130" indent="-634428">
              <a:buClr>
                <a:srgbClr val="C3D500"/>
              </a:buClr>
              <a:buFont typeface="Arial Black"/>
              <a:buAutoNum type="arabicPeriod"/>
              <a:tabLst>
                <a:tab pos="647130" algn="l"/>
              </a:tabLst>
            </a:pPr>
            <a:endParaRPr lang="pt-BR" sz="245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47130" indent="-632523">
              <a:buClr>
                <a:srgbClr val="C3D500"/>
              </a:buClr>
              <a:buFont typeface="Arial Black"/>
              <a:buAutoNum type="arabicPeriod"/>
              <a:tabLst>
                <a:tab pos="647130" algn="l"/>
              </a:tabLst>
            </a:pPr>
            <a:r>
              <a:rPr lang="pt-BR" sz="2450" spc="65" dirty="0">
                <a:solidFill>
                  <a:schemeClr val="bg1"/>
                </a:solidFill>
                <a:latin typeface="Poppins"/>
                <a:cs typeface="Poppins"/>
              </a:rPr>
              <a:t>Investimento</a:t>
            </a:r>
            <a:endParaRPr lang="pt-BR" sz="2450" dirty="0">
              <a:solidFill>
                <a:schemeClr val="bg1"/>
              </a:solidFill>
              <a:latin typeface="Poppins"/>
              <a:cs typeface="Poppins"/>
            </a:endParaRPr>
          </a:p>
          <a:p>
            <a:pPr>
              <a:spcBef>
                <a:spcPts val="885"/>
              </a:spcBef>
              <a:buClr>
                <a:srgbClr val="C3D500"/>
              </a:buClr>
              <a:buFont typeface="Arial Black"/>
              <a:buAutoNum type="arabicPeriod"/>
            </a:pPr>
            <a:endParaRPr lang="pt-BR" sz="245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47130" indent="-631888">
              <a:spcBef>
                <a:spcPts val="5"/>
              </a:spcBef>
              <a:buClr>
                <a:srgbClr val="C3D500"/>
              </a:buClr>
              <a:buFont typeface="Arial Black"/>
              <a:buAutoNum type="arabicPeriod"/>
              <a:tabLst>
                <a:tab pos="647130" algn="l"/>
              </a:tabLst>
            </a:pPr>
            <a:r>
              <a:rPr lang="pt-BR" sz="2450" spc="105" dirty="0">
                <a:solidFill>
                  <a:schemeClr val="bg1"/>
                </a:solidFill>
                <a:latin typeface="Poppins"/>
                <a:cs typeface="Poppins"/>
              </a:rPr>
              <a:t>Salão do Automóvel</a:t>
            </a:r>
            <a:endParaRPr lang="pt-BR" sz="2450" dirty="0">
              <a:solidFill>
                <a:schemeClr val="bg1"/>
              </a:solidFill>
              <a:latin typeface="Poppins"/>
              <a:cs typeface="Poppins"/>
            </a:endParaRPr>
          </a:p>
          <a:p>
            <a:pPr>
              <a:spcBef>
                <a:spcPts val="885"/>
              </a:spcBef>
              <a:buClr>
                <a:srgbClr val="C3D500"/>
              </a:buClr>
              <a:buFont typeface="Arial Black"/>
              <a:buAutoNum type="arabicPeriod"/>
            </a:pPr>
            <a:endParaRPr lang="pt-BR" sz="245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47130" indent="-617282">
              <a:buClr>
                <a:srgbClr val="C3D500"/>
              </a:buClr>
              <a:buFont typeface="Arial Black"/>
              <a:buAutoNum type="arabicPeriod"/>
              <a:tabLst>
                <a:tab pos="647130" algn="l"/>
              </a:tabLst>
            </a:pPr>
            <a:r>
              <a:rPr lang="pt-BR" sz="2450" spc="110" dirty="0">
                <a:solidFill>
                  <a:schemeClr val="bg1"/>
                </a:solidFill>
                <a:latin typeface="Poppins"/>
                <a:cs typeface="Poppins"/>
              </a:rPr>
              <a:t>Próximos Passos</a:t>
            </a:r>
            <a:endParaRPr lang="pt-BR" sz="2450" dirty="0">
              <a:solidFill>
                <a:schemeClr val="bg1"/>
              </a:solidFill>
              <a:latin typeface="Poppins"/>
              <a:cs typeface="Poppins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9A54404-02DF-867E-EBBF-E2C94158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93" t="33079" r="3049" b="32210"/>
          <a:stretch>
            <a:fillRect/>
          </a:stretch>
        </p:blipFill>
        <p:spPr>
          <a:xfrm>
            <a:off x="470285" y="19197566"/>
            <a:ext cx="2234908" cy="55218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C1FBF1-CE3B-D8AA-9597-BF4F56B5F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153" y="3183783"/>
            <a:ext cx="9086282" cy="141684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B5E0681-564D-3646-9A3B-DAA7966254AB}"/>
              </a:ext>
            </a:extLst>
          </p:cNvPr>
          <p:cNvSpPr txBox="1"/>
          <p:nvPr/>
        </p:nvSpPr>
        <p:spPr>
          <a:xfrm>
            <a:off x="1109152" y="5150573"/>
            <a:ext cx="5243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uturu Extrabold" pitchFamily="2" charset="77"/>
                <a:cs typeface="Futuru Extrabold" pitchFamily="2" charset="77"/>
              </a:rPr>
              <a:t>Dentro da </a:t>
            </a:r>
            <a:r>
              <a:rPr lang="pt-BR" sz="2800" b="1" dirty="0">
                <a:solidFill>
                  <a:srgbClr val="C3D628"/>
                </a:solidFill>
                <a:latin typeface="Futuru Extrabold" pitchFamily="2" charset="77"/>
                <a:cs typeface="Futuru Extrabold" pitchFamily="2" charset="77"/>
              </a:rPr>
              <a:t>garagem</a:t>
            </a:r>
            <a:r>
              <a:rPr lang="pt-BR" sz="2800" b="1" dirty="0">
                <a:solidFill>
                  <a:schemeClr val="bg1"/>
                </a:solidFill>
                <a:latin typeface="Futuru Extrabold" pitchFamily="2" charset="77"/>
                <a:cs typeface="Futuru Extrabold" pitchFamily="2" charset="77"/>
              </a:rPr>
              <a:t>.</a:t>
            </a:r>
          </a:p>
          <a:p>
            <a:r>
              <a:rPr lang="pt-BR" sz="2800" b="1" dirty="0">
                <a:solidFill>
                  <a:srgbClr val="C3D628"/>
                </a:solidFill>
                <a:latin typeface="Futuru Extrabold" pitchFamily="2" charset="77"/>
                <a:cs typeface="Futuru Extrabold" pitchFamily="2" charset="77"/>
              </a:rPr>
              <a:t>Fora</a:t>
            </a:r>
            <a:r>
              <a:rPr lang="pt-BR" sz="2800" b="1" dirty="0">
                <a:solidFill>
                  <a:schemeClr val="bg1"/>
                </a:solidFill>
                <a:latin typeface="Futuru Extrabold" pitchFamily="2" charset="77"/>
                <a:cs typeface="Futuru Extrabold" pitchFamily="2" charset="77"/>
              </a:rPr>
              <a:t> da caixa.</a:t>
            </a:r>
          </a:p>
          <a:p>
            <a:r>
              <a:rPr lang="pt-BR" sz="2800" b="1" dirty="0">
                <a:solidFill>
                  <a:schemeClr val="bg1"/>
                </a:solidFill>
                <a:latin typeface="Futuru Extrabold" pitchFamily="2" charset="77"/>
                <a:cs typeface="Futuru Extrabold" pitchFamily="2" charset="77"/>
              </a:rPr>
              <a:t>Sempre </a:t>
            </a:r>
            <a:r>
              <a:rPr lang="pt-BR" sz="2800" b="1" dirty="0">
                <a:solidFill>
                  <a:srgbClr val="C3D628"/>
                </a:solidFill>
                <a:latin typeface="Futuru Extrabold" pitchFamily="2" charset="77"/>
                <a:cs typeface="Futuru Extrabold" pitchFamily="2" charset="77"/>
              </a:rPr>
              <a:t>ligado</a:t>
            </a:r>
            <a:r>
              <a:rPr lang="pt-BR" sz="2800" b="1" dirty="0">
                <a:solidFill>
                  <a:schemeClr val="bg1"/>
                </a:solidFill>
                <a:latin typeface="Futuru Extrabold" pitchFamily="2" charset="77"/>
                <a:cs typeface="Futuru Extrabold" pitchFamily="2" charset="77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33566" y="19316308"/>
            <a:ext cx="366424" cy="379125"/>
            <a:chOff x="733160" y="19314782"/>
            <a:chExt cx="366395" cy="379095"/>
          </a:xfrm>
        </p:grpSpPr>
        <p:sp>
          <p:nvSpPr>
            <p:cNvPr id="4" name="object 4"/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" y="0"/>
            <a:ext cx="11309449" cy="1179696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38604" y="16236390"/>
            <a:ext cx="9843912" cy="1607846"/>
          </a:xfrm>
          <a:custGeom>
            <a:avLst/>
            <a:gdLst/>
            <a:ahLst/>
            <a:cxnLst/>
            <a:rect l="l" t="t" r="r" b="b"/>
            <a:pathLst>
              <a:path w="9843135" h="1361440">
                <a:moveTo>
                  <a:pt x="9528505" y="0"/>
                </a:moveTo>
                <a:lnTo>
                  <a:pt x="314126" y="0"/>
                </a:lnTo>
                <a:lnTo>
                  <a:pt x="267706" y="3405"/>
                </a:lnTo>
                <a:lnTo>
                  <a:pt x="223400" y="13299"/>
                </a:lnTo>
                <a:lnTo>
                  <a:pt x="181696" y="29194"/>
                </a:lnTo>
                <a:lnTo>
                  <a:pt x="143079" y="50606"/>
                </a:lnTo>
                <a:lnTo>
                  <a:pt x="108034" y="77048"/>
                </a:lnTo>
                <a:lnTo>
                  <a:pt x="77048" y="108034"/>
                </a:lnTo>
                <a:lnTo>
                  <a:pt x="50606" y="143079"/>
                </a:lnTo>
                <a:lnTo>
                  <a:pt x="29194" y="181696"/>
                </a:lnTo>
                <a:lnTo>
                  <a:pt x="13299" y="223400"/>
                </a:lnTo>
                <a:lnTo>
                  <a:pt x="3405" y="267706"/>
                </a:lnTo>
                <a:lnTo>
                  <a:pt x="0" y="314126"/>
                </a:lnTo>
                <a:lnTo>
                  <a:pt x="0" y="1047088"/>
                </a:lnTo>
                <a:lnTo>
                  <a:pt x="3405" y="1093508"/>
                </a:lnTo>
                <a:lnTo>
                  <a:pt x="13299" y="1137814"/>
                </a:lnTo>
                <a:lnTo>
                  <a:pt x="29194" y="1179518"/>
                </a:lnTo>
                <a:lnTo>
                  <a:pt x="50606" y="1218135"/>
                </a:lnTo>
                <a:lnTo>
                  <a:pt x="77048" y="1253180"/>
                </a:lnTo>
                <a:lnTo>
                  <a:pt x="108034" y="1284166"/>
                </a:lnTo>
                <a:lnTo>
                  <a:pt x="143079" y="1310608"/>
                </a:lnTo>
                <a:lnTo>
                  <a:pt x="181696" y="1332020"/>
                </a:lnTo>
                <a:lnTo>
                  <a:pt x="223400" y="1347915"/>
                </a:lnTo>
                <a:lnTo>
                  <a:pt x="267706" y="1357809"/>
                </a:lnTo>
                <a:lnTo>
                  <a:pt x="314126" y="1361215"/>
                </a:lnTo>
                <a:lnTo>
                  <a:pt x="9528505" y="1361215"/>
                </a:lnTo>
                <a:lnTo>
                  <a:pt x="9574926" y="1357809"/>
                </a:lnTo>
                <a:lnTo>
                  <a:pt x="9619231" y="1347915"/>
                </a:lnTo>
                <a:lnTo>
                  <a:pt x="9660935" y="1332020"/>
                </a:lnTo>
                <a:lnTo>
                  <a:pt x="9699553" y="1310608"/>
                </a:lnTo>
                <a:lnTo>
                  <a:pt x="9734597" y="1284166"/>
                </a:lnTo>
                <a:lnTo>
                  <a:pt x="9765583" y="1253180"/>
                </a:lnTo>
                <a:lnTo>
                  <a:pt x="9792025" y="1218135"/>
                </a:lnTo>
                <a:lnTo>
                  <a:pt x="9813437" y="1179518"/>
                </a:lnTo>
                <a:lnTo>
                  <a:pt x="9829332" y="1137814"/>
                </a:lnTo>
                <a:lnTo>
                  <a:pt x="9839226" y="1093508"/>
                </a:lnTo>
                <a:lnTo>
                  <a:pt x="9842632" y="1047088"/>
                </a:lnTo>
                <a:lnTo>
                  <a:pt x="9842632" y="314126"/>
                </a:lnTo>
                <a:lnTo>
                  <a:pt x="9839226" y="267706"/>
                </a:lnTo>
                <a:lnTo>
                  <a:pt x="9829332" y="223400"/>
                </a:lnTo>
                <a:lnTo>
                  <a:pt x="9813437" y="181696"/>
                </a:lnTo>
                <a:lnTo>
                  <a:pt x="9792025" y="143079"/>
                </a:lnTo>
                <a:lnTo>
                  <a:pt x="9765583" y="108034"/>
                </a:lnTo>
                <a:lnTo>
                  <a:pt x="9734597" y="77048"/>
                </a:lnTo>
                <a:lnTo>
                  <a:pt x="9699553" y="50606"/>
                </a:lnTo>
                <a:lnTo>
                  <a:pt x="9660935" y="29194"/>
                </a:lnTo>
                <a:lnTo>
                  <a:pt x="9619231" y="13299"/>
                </a:lnTo>
                <a:lnTo>
                  <a:pt x="9574926" y="3405"/>
                </a:lnTo>
                <a:lnTo>
                  <a:pt x="9528505" y="0"/>
                </a:lnTo>
                <a:close/>
              </a:path>
            </a:pathLst>
          </a:custGeom>
          <a:solidFill>
            <a:srgbClr val="312B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1009" y="3140041"/>
            <a:ext cx="4796044" cy="746633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882623" y="5746394"/>
            <a:ext cx="4747000" cy="4860039"/>
          </a:xfrm>
          <a:custGeom>
            <a:avLst/>
            <a:gdLst/>
            <a:ahLst/>
            <a:cxnLst/>
            <a:rect l="l" t="t" r="r" b="b"/>
            <a:pathLst>
              <a:path w="4746625" h="4859655">
                <a:moveTo>
                  <a:pt x="4432011" y="0"/>
                </a:moveTo>
                <a:lnTo>
                  <a:pt x="314126" y="0"/>
                </a:lnTo>
                <a:lnTo>
                  <a:pt x="267708" y="3406"/>
                </a:lnTo>
                <a:lnTo>
                  <a:pt x="223404" y="13300"/>
                </a:lnTo>
                <a:lnTo>
                  <a:pt x="181701" y="29196"/>
                </a:lnTo>
                <a:lnTo>
                  <a:pt x="143083" y="50609"/>
                </a:lnTo>
                <a:lnTo>
                  <a:pt x="108038" y="77051"/>
                </a:lnTo>
                <a:lnTo>
                  <a:pt x="77051" y="108038"/>
                </a:lnTo>
                <a:lnTo>
                  <a:pt x="50609" y="143083"/>
                </a:lnTo>
                <a:lnTo>
                  <a:pt x="29196" y="181701"/>
                </a:lnTo>
                <a:lnTo>
                  <a:pt x="13300" y="223404"/>
                </a:lnTo>
                <a:lnTo>
                  <a:pt x="3406" y="267708"/>
                </a:lnTo>
                <a:lnTo>
                  <a:pt x="0" y="314126"/>
                </a:lnTo>
                <a:lnTo>
                  <a:pt x="0" y="4545463"/>
                </a:lnTo>
                <a:lnTo>
                  <a:pt x="3406" y="4591884"/>
                </a:lnTo>
                <a:lnTo>
                  <a:pt x="13300" y="4636189"/>
                </a:lnTo>
                <a:lnTo>
                  <a:pt x="29196" y="4677893"/>
                </a:lnTo>
                <a:lnTo>
                  <a:pt x="50609" y="4716511"/>
                </a:lnTo>
                <a:lnTo>
                  <a:pt x="77051" y="4751555"/>
                </a:lnTo>
                <a:lnTo>
                  <a:pt x="108038" y="4782541"/>
                </a:lnTo>
                <a:lnTo>
                  <a:pt x="143083" y="4808983"/>
                </a:lnTo>
                <a:lnTo>
                  <a:pt x="181701" y="4830395"/>
                </a:lnTo>
                <a:lnTo>
                  <a:pt x="223404" y="4846290"/>
                </a:lnTo>
                <a:lnTo>
                  <a:pt x="267708" y="4856184"/>
                </a:lnTo>
                <a:lnTo>
                  <a:pt x="314126" y="4859590"/>
                </a:lnTo>
                <a:lnTo>
                  <a:pt x="4432011" y="4859590"/>
                </a:lnTo>
                <a:lnTo>
                  <a:pt x="4478432" y="4856184"/>
                </a:lnTo>
                <a:lnTo>
                  <a:pt x="4522737" y="4846290"/>
                </a:lnTo>
                <a:lnTo>
                  <a:pt x="4564441" y="4830395"/>
                </a:lnTo>
                <a:lnTo>
                  <a:pt x="4603058" y="4808983"/>
                </a:lnTo>
                <a:lnTo>
                  <a:pt x="4638103" y="4782541"/>
                </a:lnTo>
                <a:lnTo>
                  <a:pt x="4669089" y="4751555"/>
                </a:lnTo>
                <a:lnTo>
                  <a:pt x="4695531" y="4716511"/>
                </a:lnTo>
                <a:lnTo>
                  <a:pt x="4716943" y="4677893"/>
                </a:lnTo>
                <a:lnTo>
                  <a:pt x="4732838" y="4636189"/>
                </a:lnTo>
                <a:lnTo>
                  <a:pt x="4742732" y="4591884"/>
                </a:lnTo>
                <a:lnTo>
                  <a:pt x="4746138" y="4545463"/>
                </a:lnTo>
                <a:lnTo>
                  <a:pt x="4746138" y="314126"/>
                </a:lnTo>
                <a:lnTo>
                  <a:pt x="4742732" y="267708"/>
                </a:lnTo>
                <a:lnTo>
                  <a:pt x="4732838" y="223404"/>
                </a:lnTo>
                <a:lnTo>
                  <a:pt x="4716943" y="181701"/>
                </a:lnTo>
                <a:lnTo>
                  <a:pt x="4695531" y="143083"/>
                </a:lnTo>
                <a:lnTo>
                  <a:pt x="4669089" y="108038"/>
                </a:lnTo>
                <a:lnTo>
                  <a:pt x="4638103" y="77051"/>
                </a:lnTo>
                <a:lnTo>
                  <a:pt x="4603058" y="50609"/>
                </a:lnTo>
                <a:lnTo>
                  <a:pt x="4564441" y="29196"/>
                </a:lnTo>
                <a:lnTo>
                  <a:pt x="4522737" y="13300"/>
                </a:lnTo>
                <a:lnTo>
                  <a:pt x="4478432" y="3406"/>
                </a:lnTo>
                <a:lnTo>
                  <a:pt x="443201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729" y="6394955"/>
            <a:ext cx="150698" cy="185621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434422" y="6396799"/>
            <a:ext cx="1040847" cy="1044022"/>
          </a:xfrm>
          <a:custGeom>
            <a:avLst/>
            <a:gdLst/>
            <a:ahLst/>
            <a:cxnLst/>
            <a:rect l="l" t="t" r="r" b="b"/>
            <a:pathLst>
              <a:path w="1040765" h="1043940">
                <a:moveTo>
                  <a:pt x="1040155" y="226047"/>
                </a:moveTo>
                <a:lnTo>
                  <a:pt x="1034656" y="218694"/>
                </a:lnTo>
                <a:lnTo>
                  <a:pt x="1027315" y="215023"/>
                </a:lnTo>
                <a:lnTo>
                  <a:pt x="999744" y="203276"/>
                </a:lnTo>
                <a:lnTo>
                  <a:pt x="999744" y="248094"/>
                </a:lnTo>
                <a:lnTo>
                  <a:pt x="999744" y="310591"/>
                </a:lnTo>
                <a:lnTo>
                  <a:pt x="849045" y="259778"/>
                </a:lnTo>
                <a:lnTo>
                  <a:pt x="849045" y="305066"/>
                </a:lnTo>
                <a:lnTo>
                  <a:pt x="849045" y="852716"/>
                </a:lnTo>
                <a:lnTo>
                  <a:pt x="556844" y="852716"/>
                </a:lnTo>
                <a:lnTo>
                  <a:pt x="706335" y="694220"/>
                </a:lnTo>
                <a:lnTo>
                  <a:pt x="709371" y="691007"/>
                </a:lnTo>
                <a:lnTo>
                  <a:pt x="714895" y="685482"/>
                </a:lnTo>
                <a:lnTo>
                  <a:pt x="716724" y="676300"/>
                </a:lnTo>
                <a:lnTo>
                  <a:pt x="713041" y="661593"/>
                </a:lnTo>
                <a:lnTo>
                  <a:pt x="705688" y="656082"/>
                </a:lnTo>
                <a:lnTo>
                  <a:pt x="698334" y="654240"/>
                </a:lnTo>
                <a:lnTo>
                  <a:pt x="648728" y="647268"/>
                </a:lnTo>
                <a:lnTo>
                  <a:pt x="648728" y="690994"/>
                </a:lnTo>
                <a:lnTo>
                  <a:pt x="490677" y="858240"/>
                </a:lnTo>
                <a:lnTo>
                  <a:pt x="489153" y="860818"/>
                </a:lnTo>
                <a:lnTo>
                  <a:pt x="439216" y="913358"/>
                </a:lnTo>
                <a:lnTo>
                  <a:pt x="494360" y="793902"/>
                </a:lnTo>
                <a:lnTo>
                  <a:pt x="496201" y="788403"/>
                </a:lnTo>
                <a:lnTo>
                  <a:pt x="496201" y="779208"/>
                </a:lnTo>
                <a:lnTo>
                  <a:pt x="494093" y="776058"/>
                </a:lnTo>
                <a:lnTo>
                  <a:pt x="492518" y="773696"/>
                </a:lnTo>
                <a:lnTo>
                  <a:pt x="488848" y="768184"/>
                </a:lnTo>
                <a:lnTo>
                  <a:pt x="481495" y="764514"/>
                </a:lnTo>
                <a:lnTo>
                  <a:pt x="380428" y="764514"/>
                </a:lnTo>
                <a:lnTo>
                  <a:pt x="470458" y="553161"/>
                </a:lnTo>
                <a:lnTo>
                  <a:pt x="567855" y="553161"/>
                </a:lnTo>
                <a:lnTo>
                  <a:pt x="527443" y="646887"/>
                </a:lnTo>
                <a:lnTo>
                  <a:pt x="525602" y="652411"/>
                </a:lnTo>
                <a:lnTo>
                  <a:pt x="525602" y="659765"/>
                </a:lnTo>
                <a:lnTo>
                  <a:pt x="529272" y="665264"/>
                </a:lnTo>
                <a:lnTo>
                  <a:pt x="531101" y="670775"/>
                </a:lnTo>
                <a:lnTo>
                  <a:pt x="536625" y="674458"/>
                </a:lnTo>
                <a:lnTo>
                  <a:pt x="543979" y="676300"/>
                </a:lnTo>
                <a:lnTo>
                  <a:pt x="648728" y="690994"/>
                </a:lnTo>
                <a:lnTo>
                  <a:pt x="648728" y="647268"/>
                </a:lnTo>
                <a:lnTo>
                  <a:pt x="580732" y="637705"/>
                </a:lnTo>
                <a:lnTo>
                  <a:pt x="617435" y="553161"/>
                </a:lnTo>
                <a:lnTo>
                  <a:pt x="623011" y="540308"/>
                </a:lnTo>
                <a:lnTo>
                  <a:pt x="626681" y="532955"/>
                </a:lnTo>
                <a:lnTo>
                  <a:pt x="624840" y="525602"/>
                </a:lnTo>
                <a:lnTo>
                  <a:pt x="617499" y="514565"/>
                </a:lnTo>
                <a:lnTo>
                  <a:pt x="610146" y="510895"/>
                </a:lnTo>
                <a:lnTo>
                  <a:pt x="448424" y="510895"/>
                </a:lnTo>
                <a:lnTo>
                  <a:pt x="445262" y="513270"/>
                </a:lnTo>
                <a:lnTo>
                  <a:pt x="441071" y="516407"/>
                </a:lnTo>
                <a:lnTo>
                  <a:pt x="439826" y="518871"/>
                </a:lnTo>
                <a:lnTo>
                  <a:pt x="437375" y="523760"/>
                </a:lnTo>
                <a:lnTo>
                  <a:pt x="327126" y="779208"/>
                </a:lnTo>
                <a:lnTo>
                  <a:pt x="323430" y="786549"/>
                </a:lnTo>
                <a:lnTo>
                  <a:pt x="325285" y="793902"/>
                </a:lnTo>
                <a:lnTo>
                  <a:pt x="332625" y="804938"/>
                </a:lnTo>
                <a:lnTo>
                  <a:pt x="339979" y="808609"/>
                </a:lnTo>
                <a:lnTo>
                  <a:pt x="341820" y="808609"/>
                </a:lnTo>
                <a:lnTo>
                  <a:pt x="441071" y="808609"/>
                </a:lnTo>
                <a:lnTo>
                  <a:pt x="420852" y="852716"/>
                </a:lnTo>
                <a:lnTo>
                  <a:pt x="189293" y="852716"/>
                </a:lnTo>
                <a:lnTo>
                  <a:pt x="189293" y="312420"/>
                </a:lnTo>
                <a:lnTo>
                  <a:pt x="520077" y="192976"/>
                </a:lnTo>
                <a:lnTo>
                  <a:pt x="523621" y="194170"/>
                </a:lnTo>
                <a:lnTo>
                  <a:pt x="849045" y="305066"/>
                </a:lnTo>
                <a:lnTo>
                  <a:pt x="849045" y="259778"/>
                </a:lnTo>
                <a:lnTo>
                  <a:pt x="727379" y="218744"/>
                </a:lnTo>
                <a:lnTo>
                  <a:pt x="651649" y="192963"/>
                </a:lnTo>
                <a:lnTo>
                  <a:pt x="521919" y="148856"/>
                </a:lnTo>
                <a:lnTo>
                  <a:pt x="516420" y="148856"/>
                </a:lnTo>
                <a:lnTo>
                  <a:pt x="512724" y="150698"/>
                </a:lnTo>
                <a:lnTo>
                  <a:pt x="40436" y="310591"/>
                </a:lnTo>
                <a:lnTo>
                  <a:pt x="40436" y="248094"/>
                </a:lnTo>
                <a:lnTo>
                  <a:pt x="520077" y="44107"/>
                </a:lnTo>
                <a:lnTo>
                  <a:pt x="999744" y="248094"/>
                </a:lnTo>
                <a:lnTo>
                  <a:pt x="999744" y="203276"/>
                </a:lnTo>
                <a:lnTo>
                  <a:pt x="626567" y="44107"/>
                </a:lnTo>
                <a:lnTo>
                  <a:pt x="527431" y="1828"/>
                </a:lnTo>
                <a:lnTo>
                  <a:pt x="521919" y="0"/>
                </a:lnTo>
                <a:lnTo>
                  <a:pt x="516420" y="0"/>
                </a:lnTo>
                <a:lnTo>
                  <a:pt x="510895" y="1828"/>
                </a:lnTo>
                <a:lnTo>
                  <a:pt x="12865" y="213169"/>
                </a:lnTo>
                <a:lnTo>
                  <a:pt x="5511" y="216865"/>
                </a:lnTo>
                <a:lnTo>
                  <a:pt x="0" y="224205"/>
                </a:lnTo>
                <a:lnTo>
                  <a:pt x="0" y="345490"/>
                </a:lnTo>
                <a:lnTo>
                  <a:pt x="3683" y="352856"/>
                </a:lnTo>
                <a:lnTo>
                  <a:pt x="9194" y="356527"/>
                </a:lnTo>
                <a:lnTo>
                  <a:pt x="14719" y="362038"/>
                </a:lnTo>
                <a:lnTo>
                  <a:pt x="20205" y="362038"/>
                </a:lnTo>
                <a:lnTo>
                  <a:pt x="27559" y="360210"/>
                </a:lnTo>
                <a:lnTo>
                  <a:pt x="147027" y="319659"/>
                </a:lnTo>
                <a:lnTo>
                  <a:pt x="147027" y="850874"/>
                </a:lnTo>
                <a:lnTo>
                  <a:pt x="62484" y="850874"/>
                </a:lnTo>
                <a:lnTo>
                  <a:pt x="53606" y="852779"/>
                </a:lnTo>
                <a:lnTo>
                  <a:pt x="46634" y="857770"/>
                </a:lnTo>
                <a:lnTo>
                  <a:pt x="42062" y="864844"/>
                </a:lnTo>
                <a:lnTo>
                  <a:pt x="40436" y="872947"/>
                </a:lnTo>
                <a:lnTo>
                  <a:pt x="42329" y="881811"/>
                </a:lnTo>
                <a:lnTo>
                  <a:pt x="47320" y="888784"/>
                </a:lnTo>
                <a:lnTo>
                  <a:pt x="54381" y="893356"/>
                </a:lnTo>
                <a:lnTo>
                  <a:pt x="62484" y="894994"/>
                </a:lnTo>
                <a:lnTo>
                  <a:pt x="169075" y="894994"/>
                </a:lnTo>
                <a:lnTo>
                  <a:pt x="176911" y="893356"/>
                </a:lnTo>
                <a:lnTo>
                  <a:pt x="177215" y="893140"/>
                </a:lnTo>
                <a:lnTo>
                  <a:pt x="403644" y="893140"/>
                </a:lnTo>
                <a:lnTo>
                  <a:pt x="347332" y="1014437"/>
                </a:lnTo>
                <a:lnTo>
                  <a:pt x="345643" y="1021562"/>
                </a:lnTo>
                <a:lnTo>
                  <a:pt x="346189" y="1028687"/>
                </a:lnTo>
                <a:lnTo>
                  <a:pt x="349148" y="1035113"/>
                </a:lnTo>
                <a:lnTo>
                  <a:pt x="354685" y="1040168"/>
                </a:lnTo>
                <a:lnTo>
                  <a:pt x="356514" y="1042009"/>
                </a:lnTo>
                <a:lnTo>
                  <a:pt x="362038" y="1043838"/>
                </a:lnTo>
                <a:lnTo>
                  <a:pt x="371221" y="1043838"/>
                </a:lnTo>
                <a:lnTo>
                  <a:pt x="376732" y="1042009"/>
                </a:lnTo>
                <a:lnTo>
                  <a:pt x="382257" y="1036485"/>
                </a:lnTo>
                <a:lnTo>
                  <a:pt x="498830" y="913358"/>
                </a:lnTo>
                <a:lnTo>
                  <a:pt x="516216" y="894994"/>
                </a:lnTo>
                <a:lnTo>
                  <a:pt x="871093" y="894994"/>
                </a:lnTo>
                <a:lnTo>
                  <a:pt x="977684" y="894994"/>
                </a:lnTo>
                <a:lnTo>
                  <a:pt x="985786" y="893356"/>
                </a:lnTo>
                <a:lnTo>
                  <a:pt x="992847" y="888784"/>
                </a:lnTo>
                <a:lnTo>
                  <a:pt x="997839" y="881811"/>
                </a:lnTo>
                <a:lnTo>
                  <a:pt x="999731" y="872947"/>
                </a:lnTo>
                <a:lnTo>
                  <a:pt x="997839" y="864069"/>
                </a:lnTo>
                <a:lnTo>
                  <a:pt x="992847" y="857084"/>
                </a:lnTo>
                <a:lnTo>
                  <a:pt x="985786" y="852512"/>
                </a:lnTo>
                <a:lnTo>
                  <a:pt x="977684" y="850874"/>
                </a:lnTo>
                <a:lnTo>
                  <a:pt x="893152" y="850874"/>
                </a:lnTo>
                <a:lnTo>
                  <a:pt x="893152" y="319659"/>
                </a:lnTo>
                <a:lnTo>
                  <a:pt x="1012609" y="360210"/>
                </a:lnTo>
                <a:lnTo>
                  <a:pt x="1014437" y="362038"/>
                </a:lnTo>
                <a:lnTo>
                  <a:pt x="1025461" y="362038"/>
                </a:lnTo>
                <a:lnTo>
                  <a:pt x="1029144" y="360210"/>
                </a:lnTo>
                <a:lnTo>
                  <a:pt x="1030973" y="358368"/>
                </a:lnTo>
                <a:lnTo>
                  <a:pt x="1036497" y="354685"/>
                </a:lnTo>
                <a:lnTo>
                  <a:pt x="1040155" y="349186"/>
                </a:lnTo>
                <a:lnTo>
                  <a:pt x="1040155" y="310591"/>
                </a:lnTo>
                <a:lnTo>
                  <a:pt x="1040155" y="226047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993" y="6652256"/>
            <a:ext cx="213183" cy="21320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882623" y="11009113"/>
            <a:ext cx="4747000" cy="4860039"/>
          </a:xfrm>
          <a:custGeom>
            <a:avLst/>
            <a:gdLst/>
            <a:ahLst/>
            <a:cxnLst/>
            <a:rect l="l" t="t" r="r" b="b"/>
            <a:pathLst>
              <a:path w="4746625" h="4859655">
                <a:moveTo>
                  <a:pt x="4432011" y="0"/>
                </a:moveTo>
                <a:lnTo>
                  <a:pt x="314126" y="0"/>
                </a:lnTo>
                <a:lnTo>
                  <a:pt x="267708" y="3406"/>
                </a:lnTo>
                <a:lnTo>
                  <a:pt x="223404" y="13300"/>
                </a:lnTo>
                <a:lnTo>
                  <a:pt x="181701" y="29196"/>
                </a:lnTo>
                <a:lnTo>
                  <a:pt x="143083" y="50609"/>
                </a:lnTo>
                <a:lnTo>
                  <a:pt x="108038" y="77051"/>
                </a:lnTo>
                <a:lnTo>
                  <a:pt x="77051" y="108038"/>
                </a:lnTo>
                <a:lnTo>
                  <a:pt x="50609" y="143083"/>
                </a:lnTo>
                <a:lnTo>
                  <a:pt x="29196" y="181701"/>
                </a:lnTo>
                <a:lnTo>
                  <a:pt x="13300" y="223404"/>
                </a:lnTo>
                <a:lnTo>
                  <a:pt x="3406" y="267708"/>
                </a:lnTo>
                <a:lnTo>
                  <a:pt x="0" y="314126"/>
                </a:lnTo>
                <a:lnTo>
                  <a:pt x="0" y="4545463"/>
                </a:lnTo>
                <a:lnTo>
                  <a:pt x="3406" y="4591884"/>
                </a:lnTo>
                <a:lnTo>
                  <a:pt x="13300" y="4636189"/>
                </a:lnTo>
                <a:lnTo>
                  <a:pt x="29196" y="4677893"/>
                </a:lnTo>
                <a:lnTo>
                  <a:pt x="50609" y="4716511"/>
                </a:lnTo>
                <a:lnTo>
                  <a:pt x="77051" y="4751555"/>
                </a:lnTo>
                <a:lnTo>
                  <a:pt x="108038" y="4782541"/>
                </a:lnTo>
                <a:lnTo>
                  <a:pt x="143083" y="4808983"/>
                </a:lnTo>
                <a:lnTo>
                  <a:pt x="181701" y="4830395"/>
                </a:lnTo>
                <a:lnTo>
                  <a:pt x="223404" y="4846290"/>
                </a:lnTo>
                <a:lnTo>
                  <a:pt x="267708" y="4856184"/>
                </a:lnTo>
                <a:lnTo>
                  <a:pt x="314126" y="4859590"/>
                </a:lnTo>
                <a:lnTo>
                  <a:pt x="4432011" y="4859590"/>
                </a:lnTo>
                <a:lnTo>
                  <a:pt x="4478432" y="4856184"/>
                </a:lnTo>
                <a:lnTo>
                  <a:pt x="4522737" y="4846290"/>
                </a:lnTo>
                <a:lnTo>
                  <a:pt x="4564441" y="4830395"/>
                </a:lnTo>
                <a:lnTo>
                  <a:pt x="4603058" y="4808983"/>
                </a:lnTo>
                <a:lnTo>
                  <a:pt x="4638103" y="4782541"/>
                </a:lnTo>
                <a:lnTo>
                  <a:pt x="4669089" y="4751555"/>
                </a:lnTo>
                <a:lnTo>
                  <a:pt x="4695531" y="4716511"/>
                </a:lnTo>
                <a:lnTo>
                  <a:pt x="4716943" y="4677893"/>
                </a:lnTo>
                <a:lnTo>
                  <a:pt x="4732838" y="4636189"/>
                </a:lnTo>
                <a:lnTo>
                  <a:pt x="4742732" y="4591884"/>
                </a:lnTo>
                <a:lnTo>
                  <a:pt x="4746138" y="4545463"/>
                </a:lnTo>
                <a:lnTo>
                  <a:pt x="4746138" y="314126"/>
                </a:lnTo>
                <a:lnTo>
                  <a:pt x="4742732" y="267708"/>
                </a:lnTo>
                <a:lnTo>
                  <a:pt x="4732838" y="223404"/>
                </a:lnTo>
                <a:lnTo>
                  <a:pt x="4716943" y="181701"/>
                </a:lnTo>
                <a:lnTo>
                  <a:pt x="4695531" y="143083"/>
                </a:lnTo>
                <a:lnTo>
                  <a:pt x="4669089" y="108038"/>
                </a:lnTo>
                <a:lnTo>
                  <a:pt x="4638103" y="77051"/>
                </a:lnTo>
                <a:lnTo>
                  <a:pt x="4603058" y="50609"/>
                </a:lnTo>
                <a:lnTo>
                  <a:pt x="4564441" y="29196"/>
                </a:lnTo>
                <a:lnTo>
                  <a:pt x="4522737" y="13300"/>
                </a:lnTo>
                <a:lnTo>
                  <a:pt x="4478432" y="3406"/>
                </a:lnTo>
                <a:lnTo>
                  <a:pt x="4432011" y="0"/>
                </a:lnTo>
                <a:close/>
              </a:path>
            </a:pathLst>
          </a:custGeom>
          <a:solidFill>
            <a:srgbClr val="3251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02354" y="11523780"/>
            <a:ext cx="679504" cy="1042751"/>
          </a:xfrm>
          <a:custGeom>
            <a:avLst/>
            <a:gdLst/>
            <a:ahLst/>
            <a:cxnLst/>
            <a:rect l="l" t="t" r="r" b="b"/>
            <a:pathLst>
              <a:path w="679450" h="1042670">
                <a:moveTo>
                  <a:pt x="678827" y="712203"/>
                </a:moveTo>
                <a:lnTo>
                  <a:pt x="676668" y="702119"/>
                </a:lnTo>
                <a:lnTo>
                  <a:pt x="673620" y="658139"/>
                </a:lnTo>
                <a:lnTo>
                  <a:pt x="664578" y="614248"/>
                </a:lnTo>
                <a:lnTo>
                  <a:pt x="649998" y="572566"/>
                </a:lnTo>
                <a:lnTo>
                  <a:pt x="630313" y="533514"/>
                </a:lnTo>
                <a:lnTo>
                  <a:pt x="627341" y="529145"/>
                </a:lnTo>
                <a:lnTo>
                  <a:pt x="627341" y="687133"/>
                </a:lnTo>
                <a:lnTo>
                  <a:pt x="625995" y="687133"/>
                </a:lnTo>
                <a:lnTo>
                  <a:pt x="625995" y="737273"/>
                </a:lnTo>
                <a:lnTo>
                  <a:pt x="625017" y="749554"/>
                </a:lnTo>
                <a:lnTo>
                  <a:pt x="624903" y="751065"/>
                </a:lnTo>
                <a:lnTo>
                  <a:pt x="613930" y="795807"/>
                </a:lnTo>
                <a:lnTo>
                  <a:pt x="596379" y="837488"/>
                </a:lnTo>
                <a:lnTo>
                  <a:pt x="595045" y="839622"/>
                </a:lnTo>
                <a:lnTo>
                  <a:pt x="560603" y="839622"/>
                </a:lnTo>
                <a:lnTo>
                  <a:pt x="560603" y="889749"/>
                </a:lnTo>
                <a:lnTo>
                  <a:pt x="510032" y="938301"/>
                </a:lnTo>
                <a:lnTo>
                  <a:pt x="471995" y="961859"/>
                </a:lnTo>
                <a:lnTo>
                  <a:pt x="430314" y="979424"/>
                </a:lnTo>
                <a:lnTo>
                  <a:pt x="416725" y="982764"/>
                </a:lnTo>
                <a:lnTo>
                  <a:pt x="429844" y="969124"/>
                </a:lnTo>
                <a:lnTo>
                  <a:pt x="435889" y="962850"/>
                </a:lnTo>
                <a:lnTo>
                  <a:pt x="461606" y="921067"/>
                </a:lnTo>
                <a:lnTo>
                  <a:pt x="473760" y="889749"/>
                </a:lnTo>
                <a:lnTo>
                  <a:pt x="560603" y="889749"/>
                </a:lnTo>
                <a:lnTo>
                  <a:pt x="560603" y="839622"/>
                </a:lnTo>
                <a:lnTo>
                  <a:pt x="488861" y="839622"/>
                </a:lnTo>
                <a:lnTo>
                  <a:pt x="493712" y="821080"/>
                </a:lnTo>
                <a:lnTo>
                  <a:pt x="502424" y="763930"/>
                </a:lnTo>
                <a:lnTo>
                  <a:pt x="503770" y="737273"/>
                </a:lnTo>
                <a:lnTo>
                  <a:pt x="625995" y="737273"/>
                </a:lnTo>
                <a:lnTo>
                  <a:pt x="625995" y="687133"/>
                </a:lnTo>
                <a:lnTo>
                  <a:pt x="504685" y="687133"/>
                </a:lnTo>
                <a:lnTo>
                  <a:pt x="502716" y="643763"/>
                </a:lnTo>
                <a:lnTo>
                  <a:pt x="494499" y="586625"/>
                </a:lnTo>
                <a:lnTo>
                  <a:pt x="487514" y="559739"/>
                </a:lnTo>
                <a:lnTo>
                  <a:pt x="589876" y="559739"/>
                </a:lnTo>
                <a:lnTo>
                  <a:pt x="596379" y="570217"/>
                </a:lnTo>
                <a:lnTo>
                  <a:pt x="613930" y="611898"/>
                </a:lnTo>
                <a:lnTo>
                  <a:pt x="624903" y="656640"/>
                </a:lnTo>
                <a:lnTo>
                  <a:pt x="627341" y="687133"/>
                </a:lnTo>
                <a:lnTo>
                  <a:pt x="627341" y="529145"/>
                </a:lnTo>
                <a:lnTo>
                  <a:pt x="624535" y="525005"/>
                </a:lnTo>
                <a:lnTo>
                  <a:pt x="624459" y="524586"/>
                </a:lnTo>
                <a:lnTo>
                  <a:pt x="620979" y="519747"/>
                </a:lnTo>
                <a:lnTo>
                  <a:pt x="605929" y="497509"/>
                </a:lnTo>
                <a:lnTo>
                  <a:pt x="577253" y="464959"/>
                </a:lnTo>
                <a:lnTo>
                  <a:pt x="553453" y="443992"/>
                </a:lnTo>
                <a:lnTo>
                  <a:pt x="553453" y="509600"/>
                </a:lnTo>
                <a:lnTo>
                  <a:pt x="470941" y="509600"/>
                </a:lnTo>
                <a:lnTo>
                  <a:pt x="461606" y="486638"/>
                </a:lnTo>
                <a:lnTo>
                  <a:pt x="456704" y="478675"/>
                </a:lnTo>
                <a:lnTo>
                  <a:pt x="456704" y="687133"/>
                </a:lnTo>
                <a:lnTo>
                  <a:pt x="455688" y="687133"/>
                </a:lnTo>
                <a:lnTo>
                  <a:pt x="455688" y="737273"/>
                </a:lnTo>
                <a:lnTo>
                  <a:pt x="454748" y="756818"/>
                </a:lnTo>
                <a:lnTo>
                  <a:pt x="446976" y="808545"/>
                </a:lnTo>
                <a:lnTo>
                  <a:pt x="438797" y="839622"/>
                </a:lnTo>
                <a:lnTo>
                  <a:pt x="421043" y="839622"/>
                </a:lnTo>
                <a:lnTo>
                  <a:pt x="421043" y="889749"/>
                </a:lnTo>
                <a:lnTo>
                  <a:pt x="399453" y="927696"/>
                </a:lnTo>
                <a:lnTo>
                  <a:pt x="358990" y="964196"/>
                </a:lnTo>
                <a:lnTo>
                  <a:pt x="338366" y="969124"/>
                </a:lnTo>
                <a:lnTo>
                  <a:pt x="317741" y="964488"/>
                </a:lnTo>
                <a:lnTo>
                  <a:pt x="297116" y="950849"/>
                </a:lnTo>
                <a:lnTo>
                  <a:pt x="277266" y="928585"/>
                </a:lnTo>
                <a:lnTo>
                  <a:pt x="259994" y="899769"/>
                </a:lnTo>
                <a:lnTo>
                  <a:pt x="259994" y="982764"/>
                </a:lnTo>
                <a:lnTo>
                  <a:pt x="204736" y="961859"/>
                </a:lnTo>
                <a:lnTo>
                  <a:pt x="166700" y="938301"/>
                </a:lnTo>
                <a:lnTo>
                  <a:pt x="132892" y="909320"/>
                </a:lnTo>
                <a:lnTo>
                  <a:pt x="116103" y="889749"/>
                </a:lnTo>
                <a:lnTo>
                  <a:pt x="202387" y="889749"/>
                </a:lnTo>
                <a:lnTo>
                  <a:pt x="215138" y="921067"/>
                </a:lnTo>
                <a:lnTo>
                  <a:pt x="240855" y="962850"/>
                </a:lnTo>
                <a:lnTo>
                  <a:pt x="259994" y="982764"/>
                </a:lnTo>
                <a:lnTo>
                  <a:pt x="259994" y="899769"/>
                </a:lnTo>
                <a:lnTo>
                  <a:pt x="258991" y="898093"/>
                </a:lnTo>
                <a:lnTo>
                  <a:pt x="255663" y="889749"/>
                </a:lnTo>
                <a:lnTo>
                  <a:pt x="421043" y="889749"/>
                </a:lnTo>
                <a:lnTo>
                  <a:pt x="421043" y="839622"/>
                </a:lnTo>
                <a:lnTo>
                  <a:pt x="237909" y="839622"/>
                </a:lnTo>
                <a:lnTo>
                  <a:pt x="229755" y="808545"/>
                </a:lnTo>
                <a:lnTo>
                  <a:pt x="221983" y="756818"/>
                </a:lnTo>
                <a:lnTo>
                  <a:pt x="221030" y="737273"/>
                </a:lnTo>
                <a:lnTo>
                  <a:pt x="455688" y="737273"/>
                </a:lnTo>
                <a:lnTo>
                  <a:pt x="455688" y="687133"/>
                </a:lnTo>
                <a:lnTo>
                  <a:pt x="220014" y="687133"/>
                </a:lnTo>
                <a:lnTo>
                  <a:pt x="221983" y="646709"/>
                </a:lnTo>
                <a:lnTo>
                  <a:pt x="229755" y="594969"/>
                </a:lnTo>
                <a:lnTo>
                  <a:pt x="239001" y="559739"/>
                </a:lnTo>
                <a:lnTo>
                  <a:pt x="437705" y="559739"/>
                </a:lnTo>
                <a:lnTo>
                  <a:pt x="446976" y="594969"/>
                </a:lnTo>
                <a:lnTo>
                  <a:pt x="454748" y="646709"/>
                </a:lnTo>
                <a:lnTo>
                  <a:pt x="456704" y="687133"/>
                </a:lnTo>
                <a:lnTo>
                  <a:pt x="456704" y="478675"/>
                </a:lnTo>
                <a:lnTo>
                  <a:pt x="435889" y="444855"/>
                </a:lnTo>
                <a:lnTo>
                  <a:pt x="425843" y="434416"/>
                </a:lnTo>
                <a:lnTo>
                  <a:pt x="419379" y="427710"/>
                </a:lnTo>
                <a:lnTo>
                  <a:pt x="419379" y="509600"/>
                </a:lnTo>
                <a:lnTo>
                  <a:pt x="257327" y="509600"/>
                </a:lnTo>
                <a:lnTo>
                  <a:pt x="276974" y="475830"/>
                </a:lnTo>
                <a:lnTo>
                  <a:pt x="316852" y="439343"/>
                </a:lnTo>
                <a:lnTo>
                  <a:pt x="338366" y="434416"/>
                </a:lnTo>
                <a:lnTo>
                  <a:pt x="359867" y="439343"/>
                </a:lnTo>
                <a:lnTo>
                  <a:pt x="380403" y="453478"/>
                </a:lnTo>
                <a:lnTo>
                  <a:pt x="399757" y="475830"/>
                </a:lnTo>
                <a:lnTo>
                  <a:pt x="417728" y="505421"/>
                </a:lnTo>
                <a:lnTo>
                  <a:pt x="419379" y="509600"/>
                </a:lnTo>
                <a:lnTo>
                  <a:pt x="419379" y="427710"/>
                </a:lnTo>
                <a:lnTo>
                  <a:pt x="471995" y="445833"/>
                </a:lnTo>
                <a:lnTo>
                  <a:pt x="510032" y="469404"/>
                </a:lnTo>
                <a:lnTo>
                  <a:pt x="543839" y="498373"/>
                </a:lnTo>
                <a:lnTo>
                  <a:pt x="553453" y="509600"/>
                </a:lnTo>
                <a:lnTo>
                  <a:pt x="553453" y="443992"/>
                </a:lnTo>
                <a:lnTo>
                  <a:pt x="544715" y="436283"/>
                </a:lnTo>
                <a:lnTo>
                  <a:pt x="511098" y="413524"/>
                </a:lnTo>
                <a:lnTo>
                  <a:pt x="508711" y="411899"/>
                </a:lnTo>
                <a:lnTo>
                  <a:pt x="469658" y="392214"/>
                </a:lnTo>
                <a:lnTo>
                  <a:pt x="427977" y="377647"/>
                </a:lnTo>
                <a:lnTo>
                  <a:pt x="384073" y="368592"/>
                </a:lnTo>
                <a:lnTo>
                  <a:pt x="359219" y="366903"/>
                </a:lnTo>
                <a:lnTo>
                  <a:pt x="359117" y="318858"/>
                </a:lnTo>
                <a:lnTo>
                  <a:pt x="376085" y="265671"/>
                </a:lnTo>
                <a:lnTo>
                  <a:pt x="379463" y="260070"/>
                </a:lnTo>
                <a:lnTo>
                  <a:pt x="398678" y="271754"/>
                </a:lnTo>
                <a:lnTo>
                  <a:pt x="426123" y="280924"/>
                </a:lnTo>
                <a:lnTo>
                  <a:pt x="455333" y="284022"/>
                </a:lnTo>
                <a:lnTo>
                  <a:pt x="478370" y="282105"/>
                </a:lnTo>
                <a:lnTo>
                  <a:pt x="500240" y="276453"/>
                </a:lnTo>
                <a:lnTo>
                  <a:pt x="520534" y="267284"/>
                </a:lnTo>
                <a:lnTo>
                  <a:pt x="538886" y="254787"/>
                </a:lnTo>
                <a:lnTo>
                  <a:pt x="552716" y="238074"/>
                </a:lnTo>
                <a:lnTo>
                  <a:pt x="563232" y="225374"/>
                </a:lnTo>
                <a:lnTo>
                  <a:pt x="578561" y="191858"/>
                </a:lnTo>
                <a:lnTo>
                  <a:pt x="587641" y="156387"/>
                </a:lnTo>
                <a:lnTo>
                  <a:pt x="593178" y="121107"/>
                </a:lnTo>
                <a:lnTo>
                  <a:pt x="597687" y="97929"/>
                </a:lnTo>
                <a:lnTo>
                  <a:pt x="609053" y="59423"/>
                </a:lnTo>
                <a:lnTo>
                  <a:pt x="623671" y="42265"/>
                </a:lnTo>
                <a:lnTo>
                  <a:pt x="627126" y="34950"/>
                </a:lnTo>
                <a:lnTo>
                  <a:pt x="609434" y="4140"/>
                </a:lnTo>
                <a:lnTo>
                  <a:pt x="584822" y="4140"/>
                </a:lnTo>
                <a:lnTo>
                  <a:pt x="578167" y="3810"/>
                </a:lnTo>
                <a:lnTo>
                  <a:pt x="562508" y="2387"/>
                </a:lnTo>
                <a:lnTo>
                  <a:pt x="559765" y="2298"/>
                </a:lnTo>
                <a:lnTo>
                  <a:pt x="559765" y="52184"/>
                </a:lnTo>
                <a:lnTo>
                  <a:pt x="555498" y="66840"/>
                </a:lnTo>
                <a:lnTo>
                  <a:pt x="551929" y="82727"/>
                </a:lnTo>
                <a:lnTo>
                  <a:pt x="549186" y="98882"/>
                </a:lnTo>
                <a:lnTo>
                  <a:pt x="547230" y="114846"/>
                </a:lnTo>
                <a:lnTo>
                  <a:pt x="543445" y="144081"/>
                </a:lnTo>
                <a:lnTo>
                  <a:pt x="526376" y="197078"/>
                </a:lnTo>
                <a:lnTo>
                  <a:pt x="497916" y="226618"/>
                </a:lnTo>
                <a:lnTo>
                  <a:pt x="455333" y="238074"/>
                </a:lnTo>
                <a:lnTo>
                  <a:pt x="436664" y="235826"/>
                </a:lnTo>
                <a:lnTo>
                  <a:pt x="418782" y="229463"/>
                </a:lnTo>
                <a:lnTo>
                  <a:pt x="403542" y="220230"/>
                </a:lnTo>
                <a:lnTo>
                  <a:pt x="403974" y="219519"/>
                </a:lnTo>
                <a:lnTo>
                  <a:pt x="436613" y="181521"/>
                </a:lnTo>
                <a:lnTo>
                  <a:pt x="467829" y="152768"/>
                </a:lnTo>
                <a:lnTo>
                  <a:pt x="491439" y="134353"/>
                </a:lnTo>
                <a:lnTo>
                  <a:pt x="501281" y="127381"/>
                </a:lnTo>
                <a:lnTo>
                  <a:pt x="508762" y="120980"/>
                </a:lnTo>
                <a:lnTo>
                  <a:pt x="512508" y="112229"/>
                </a:lnTo>
                <a:lnTo>
                  <a:pt x="512737" y="102692"/>
                </a:lnTo>
                <a:lnTo>
                  <a:pt x="509638" y="93954"/>
                </a:lnTo>
                <a:lnTo>
                  <a:pt x="503237" y="86474"/>
                </a:lnTo>
                <a:lnTo>
                  <a:pt x="494487" y="82727"/>
                </a:lnTo>
                <a:lnTo>
                  <a:pt x="484962" y="82499"/>
                </a:lnTo>
                <a:lnTo>
                  <a:pt x="476211" y="85598"/>
                </a:lnTo>
                <a:lnTo>
                  <a:pt x="444893" y="107530"/>
                </a:lnTo>
                <a:lnTo>
                  <a:pt x="415124" y="133184"/>
                </a:lnTo>
                <a:lnTo>
                  <a:pt x="382231" y="167055"/>
                </a:lnTo>
                <a:lnTo>
                  <a:pt x="373329" y="178803"/>
                </a:lnTo>
                <a:lnTo>
                  <a:pt x="372567" y="176987"/>
                </a:lnTo>
                <a:lnTo>
                  <a:pt x="368820" y="160921"/>
                </a:lnTo>
                <a:lnTo>
                  <a:pt x="367626" y="144348"/>
                </a:lnTo>
                <a:lnTo>
                  <a:pt x="367614" y="144081"/>
                </a:lnTo>
                <a:lnTo>
                  <a:pt x="370713" y="127304"/>
                </a:lnTo>
                <a:lnTo>
                  <a:pt x="396849" y="85610"/>
                </a:lnTo>
                <a:lnTo>
                  <a:pt x="454025" y="56108"/>
                </a:lnTo>
                <a:lnTo>
                  <a:pt x="509638" y="50101"/>
                </a:lnTo>
                <a:lnTo>
                  <a:pt x="520242" y="50419"/>
                </a:lnTo>
                <a:lnTo>
                  <a:pt x="539889" y="51854"/>
                </a:lnTo>
                <a:lnTo>
                  <a:pt x="549325" y="52184"/>
                </a:lnTo>
                <a:lnTo>
                  <a:pt x="559765" y="52184"/>
                </a:lnTo>
                <a:lnTo>
                  <a:pt x="559765" y="2298"/>
                </a:lnTo>
                <a:lnTo>
                  <a:pt x="553504" y="2057"/>
                </a:lnTo>
                <a:lnTo>
                  <a:pt x="543737" y="850"/>
                </a:lnTo>
                <a:lnTo>
                  <a:pt x="533400" y="228"/>
                </a:lnTo>
                <a:lnTo>
                  <a:pt x="522655" y="0"/>
                </a:lnTo>
                <a:lnTo>
                  <a:pt x="510908" y="0"/>
                </a:lnTo>
                <a:lnTo>
                  <a:pt x="443585" y="7277"/>
                </a:lnTo>
                <a:lnTo>
                  <a:pt x="405688" y="21120"/>
                </a:lnTo>
                <a:lnTo>
                  <a:pt x="367614" y="45923"/>
                </a:lnTo>
                <a:lnTo>
                  <a:pt x="335229" y="87160"/>
                </a:lnTo>
                <a:lnTo>
                  <a:pt x="321652" y="137807"/>
                </a:lnTo>
                <a:lnTo>
                  <a:pt x="322338" y="160921"/>
                </a:lnTo>
                <a:lnTo>
                  <a:pt x="322440" y="164312"/>
                </a:lnTo>
                <a:lnTo>
                  <a:pt x="327926" y="190042"/>
                </a:lnTo>
                <a:lnTo>
                  <a:pt x="338099" y="214185"/>
                </a:lnTo>
                <a:lnTo>
                  <a:pt x="343496" y="222110"/>
                </a:lnTo>
                <a:lnTo>
                  <a:pt x="327456" y="252374"/>
                </a:lnTo>
                <a:lnTo>
                  <a:pt x="313347" y="296545"/>
                </a:lnTo>
                <a:lnTo>
                  <a:pt x="307975" y="341299"/>
                </a:lnTo>
                <a:lnTo>
                  <a:pt x="309841" y="367423"/>
                </a:lnTo>
                <a:lnTo>
                  <a:pt x="292658" y="368592"/>
                </a:lnTo>
                <a:lnTo>
                  <a:pt x="258953" y="375551"/>
                </a:lnTo>
                <a:lnTo>
                  <a:pt x="258953" y="425208"/>
                </a:lnTo>
                <a:lnTo>
                  <a:pt x="240855" y="443979"/>
                </a:lnTo>
                <a:lnTo>
                  <a:pt x="215138" y="486638"/>
                </a:lnTo>
                <a:lnTo>
                  <a:pt x="206209" y="509600"/>
                </a:lnTo>
                <a:lnTo>
                  <a:pt x="190042" y="509600"/>
                </a:lnTo>
                <a:lnTo>
                  <a:pt x="190042" y="559739"/>
                </a:lnTo>
                <a:lnTo>
                  <a:pt x="187045" y="571220"/>
                </a:lnTo>
                <a:lnTo>
                  <a:pt x="187045" y="839622"/>
                </a:lnTo>
                <a:lnTo>
                  <a:pt x="81673" y="839622"/>
                </a:lnTo>
                <a:lnTo>
                  <a:pt x="80352" y="837488"/>
                </a:lnTo>
                <a:lnTo>
                  <a:pt x="62788" y="795807"/>
                </a:lnTo>
                <a:lnTo>
                  <a:pt x="51828" y="751065"/>
                </a:lnTo>
                <a:lnTo>
                  <a:pt x="50711" y="737273"/>
                </a:lnTo>
                <a:lnTo>
                  <a:pt x="172796" y="737273"/>
                </a:lnTo>
                <a:lnTo>
                  <a:pt x="174015" y="763930"/>
                </a:lnTo>
                <a:lnTo>
                  <a:pt x="182245" y="821080"/>
                </a:lnTo>
                <a:lnTo>
                  <a:pt x="187045" y="839622"/>
                </a:lnTo>
                <a:lnTo>
                  <a:pt x="187045" y="571220"/>
                </a:lnTo>
                <a:lnTo>
                  <a:pt x="183019" y="586625"/>
                </a:lnTo>
                <a:lnTo>
                  <a:pt x="174307" y="643763"/>
                </a:lnTo>
                <a:lnTo>
                  <a:pt x="172110" y="687133"/>
                </a:lnTo>
                <a:lnTo>
                  <a:pt x="49364" y="687133"/>
                </a:lnTo>
                <a:lnTo>
                  <a:pt x="62788" y="611898"/>
                </a:lnTo>
                <a:lnTo>
                  <a:pt x="80352" y="570217"/>
                </a:lnTo>
                <a:lnTo>
                  <a:pt x="86829" y="559739"/>
                </a:lnTo>
                <a:lnTo>
                  <a:pt x="190042" y="559739"/>
                </a:lnTo>
                <a:lnTo>
                  <a:pt x="190042" y="509600"/>
                </a:lnTo>
                <a:lnTo>
                  <a:pt x="123266" y="509600"/>
                </a:lnTo>
                <a:lnTo>
                  <a:pt x="132892" y="498373"/>
                </a:lnTo>
                <a:lnTo>
                  <a:pt x="166700" y="469404"/>
                </a:lnTo>
                <a:lnTo>
                  <a:pt x="204736" y="445833"/>
                </a:lnTo>
                <a:lnTo>
                  <a:pt x="246418" y="428282"/>
                </a:lnTo>
                <a:lnTo>
                  <a:pt x="258953" y="425208"/>
                </a:lnTo>
                <a:lnTo>
                  <a:pt x="258953" y="375551"/>
                </a:lnTo>
                <a:lnTo>
                  <a:pt x="207073" y="392214"/>
                </a:lnTo>
                <a:lnTo>
                  <a:pt x="168021" y="411899"/>
                </a:lnTo>
                <a:lnTo>
                  <a:pt x="132016" y="436283"/>
                </a:lnTo>
                <a:lnTo>
                  <a:pt x="99466" y="464959"/>
                </a:lnTo>
                <a:lnTo>
                  <a:pt x="70802" y="497509"/>
                </a:lnTo>
                <a:lnTo>
                  <a:pt x="46418" y="533514"/>
                </a:lnTo>
                <a:lnTo>
                  <a:pt x="26720" y="572566"/>
                </a:lnTo>
                <a:lnTo>
                  <a:pt x="12153" y="614248"/>
                </a:lnTo>
                <a:lnTo>
                  <a:pt x="3098" y="658139"/>
                </a:lnTo>
                <a:lnTo>
                  <a:pt x="0" y="703846"/>
                </a:lnTo>
                <a:lnTo>
                  <a:pt x="3098" y="749554"/>
                </a:lnTo>
                <a:lnTo>
                  <a:pt x="12153" y="793457"/>
                </a:lnTo>
                <a:lnTo>
                  <a:pt x="26720" y="835152"/>
                </a:lnTo>
                <a:lnTo>
                  <a:pt x="45504" y="872388"/>
                </a:lnTo>
                <a:lnTo>
                  <a:pt x="46012" y="874763"/>
                </a:lnTo>
                <a:lnTo>
                  <a:pt x="51701" y="882700"/>
                </a:lnTo>
                <a:lnTo>
                  <a:pt x="52539" y="883259"/>
                </a:lnTo>
                <a:lnTo>
                  <a:pt x="70802" y="910209"/>
                </a:lnTo>
                <a:lnTo>
                  <a:pt x="99466" y="942746"/>
                </a:lnTo>
                <a:lnTo>
                  <a:pt x="132016" y="971423"/>
                </a:lnTo>
                <a:lnTo>
                  <a:pt x="168021" y="995807"/>
                </a:lnTo>
                <a:lnTo>
                  <a:pt x="207073" y="1015504"/>
                </a:lnTo>
                <a:lnTo>
                  <a:pt x="248754" y="1030071"/>
                </a:lnTo>
                <a:lnTo>
                  <a:pt x="292658" y="1039126"/>
                </a:lnTo>
                <a:lnTo>
                  <a:pt x="338366" y="1042225"/>
                </a:lnTo>
                <a:lnTo>
                  <a:pt x="384073" y="1039126"/>
                </a:lnTo>
                <a:lnTo>
                  <a:pt x="427977" y="1030071"/>
                </a:lnTo>
                <a:lnTo>
                  <a:pt x="469658" y="1015504"/>
                </a:lnTo>
                <a:lnTo>
                  <a:pt x="508711" y="995807"/>
                </a:lnTo>
                <a:lnTo>
                  <a:pt x="511111" y="994181"/>
                </a:lnTo>
                <a:lnTo>
                  <a:pt x="544715" y="971423"/>
                </a:lnTo>
                <a:lnTo>
                  <a:pt x="577253" y="942746"/>
                </a:lnTo>
                <a:lnTo>
                  <a:pt x="605929" y="910209"/>
                </a:lnTo>
                <a:lnTo>
                  <a:pt x="630313" y="874191"/>
                </a:lnTo>
                <a:lnTo>
                  <a:pt x="649998" y="835152"/>
                </a:lnTo>
                <a:lnTo>
                  <a:pt x="664578" y="793457"/>
                </a:lnTo>
                <a:lnTo>
                  <a:pt x="673620" y="749554"/>
                </a:lnTo>
                <a:lnTo>
                  <a:pt x="675347" y="724141"/>
                </a:lnTo>
                <a:lnTo>
                  <a:pt x="676668" y="722287"/>
                </a:lnTo>
                <a:lnTo>
                  <a:pt x="678827" y="712203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802" y="11661607"/>
            <a:ext cx="312022" cy="21932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468673" y="12515942"/>
            <a:ext cx="960195" cy="50169"/>
          </a:xfrm>
          <a:custGeom>
            <a:avLst/>
            <a:gdLst/>
            <a:ahLst/>
            <a:cxnLst/>
            <a:rect l="l" t="t" r="r" b="b"/>
            <a:pathLst>
              <a:path w="960120" h="50165">
                <a:moveTo>
                  <a:pt x="935050" y="0"/>
                </a:moveTo>
                <a:lnTo>
                  <a:pt x="25067" y="0"/>
                </a:lnTo>
                <a:lnTo>
                  <a:pt x="14979" y="2154"/>
                </a:lnTo>
                <a:lnTo>
                  <a:pt x="7048" y="7833"/>
                </a:lnTo>
                <a:lnTo>
                  <a:pt x="1859" y="15862"/>
                </a:lnTo>
                <a:lnTo>
                  <a:pt x="0" y="25067"/>
                </a:lnTo>
                <a:lnTo>
                  <a:pt x="2154" y="35150"/>
                </a:lnTo>
                <a:lnTo>
                  <a:pt x="7833" y="43082"/>
                </a:lnTo>
                <a:lnTo>
                  <a:pt x="15862" y="48273"/>
                </a:lnTo>
                <a:lnTo>
                  <a:pt x="25067" y="50134"/>
                </a:lnTo>
                <a:lnTo>
                  <a:pt x="935050" y="50134"/>
                </a:lnTo>
                <a:lnTo>
                  <a:pt x="943961" y="48273"/>
                </a:lnTo>
                <a:lnTo>
                  <a:pt x="951502" y="43082"/>
                </a:lnTo>
                <a:lnTo>
                  <a:pt x="957084" y="35150"/>
                </a:lnTo>
                <a:lnTo>
                  <a:pt x="960117" y="25067"/>
                </a:lnTo>
                <a:lnTo>
                  <a:pt x="957963" y="14979"/>
                </a:lnTo>
                <a:lnTo>
                  <a:pt x="952283" y="7048"/>
                </a:lnTo>
                <a:lnTo>
                  <a:pt x="944254" y="1859"/>
                </a:lnTo>
                <a:lnTo>
                  <a:pt x="935050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630" y="11862135"/>
            <a:ext cx="146227" cy="14621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658" y="11621913"/>
            <a:ext cx="146216" cy="1462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799" y="11500759"/>
            <a:ext cx="146227" cy="146227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88269" y="11010998"/>
            <a:ext cx="4747000" cy="4860039"/>
            <a:chOff x="687867" y="11010128"/>
            <a:chExt cx="4746625" cy="4859655"/>
          </a:xfrm>
        </p:grpSpPr>
        <p:sp>
          <p:nvSpPr>
            <p:cNvPr id="28" name="object 28"/>
            <p:cNvSpPr/>
            <p:nvPr/>
          </p:nvSpPr>
          <p:spPr>
            <a:xfrm>
              <a:off x="687867" y="11010128"/>
              <a:ext cx="4746625" cy="4859655"/>
            </a:xfrm>
            <a:custGeom>
              <a:avLst/>
              <a:gdLst/>
              <a:ahLst/>
              <a:cxnLst/>
              <a:rect l="l" t="t" r="r" b="b"/>
              <a:pathLst>
                <a:path w="4746625" h="4859655">
                  <a:moveTo>
                    <a:pt x="4432011" y="0"/>
                  </a:moveTo>
                  <a:lnTo>
                    <a:pt x="314126" y="0"/>
                  </a:lnTo>
                  <a:lnTo>
                    <a:pt x="267708" y="3406"/>
                  </a:lnTo>
                  <a:lnTo>
                    <a:pt x="223404" y="13300"/>
                  </a:lnTo>
                  <a:lnTo>
                    <a:pt x="181701" y="29196"/>
                  </a:lnTo>
                  <a:lnTo>
                    <a:pt x="143083" y="50609"/>
                  </a:lnTo>
                  <a:lnTo>
                    <a:pt x="108038" y="77051"/>
                  </a:lnTo>
                  <a:lnTo>
                    <a:pt x="77051" y="108038"/>
                  </a:lnTo>
                  <a:lnTo>
                    <a:pt x="50609" y="143083"/>
                  </a:lnTo>
                  <a:lnTo>
                    <a:pt x="29196" y="181701"/>
                  </a:lnTo>
                  <a:lnTo>
                    <a:pt x="13300" y="223404"/>
                  </a:lnTo>
                  <a:lnTo>
                    <a:pt x="3406" y="267708"/>
                  </a:lnTo>
                  <a:lnTo>
                    <a:pt x="0" y="314126"/>
                  </a:lnTo>
                  <a:lnTo>
                    <a:pt x="0" y="4545463"/>
                  </a:lnTo>
                  <a:lnTo>
                    <a:pt x="3406" y="4591884"/>
                  </a:lnTo>
                  <a:lnTo>
                    <a:pt x="13300" y="4636189"/>
                  </a:lnTo>
                  <a:lnTo>
                    <a:pt x="29196" y="4677893"/>
                  </a:lnTo>
                  <a:lnTo>
                    <a:pt x="50609" y="4716511"/>
                  </a:lnTo>
                  <a:lnTo>
                    <a:pt x="77051" y="4751555"/>
                  </a:lnTo>
                  <a:lnTo>
                    <a:pt x="108038" y="4782541"/>
                  </a:lnTo>
                  <a:lnTo>
                    <a:pt x="143083" y="4808983"/>
                  </a:lnTo>
                  <a:lnTo>
                    <a:pt x="181701" y="4830395"/>
                  </a:lnTo>
                  <a:lnTo>
                    <a:pt x="223404" y="4846290"/>
                  </a:lnTo>
                  <a:lnTo>
                    <a:pt x="267708" y="4856184"/>
                  </a:lnTo>
                  <a:lnTo>
                    <a:pt x="314126" y="4859590"/>
                  </a:lnTo>
                  <a:lnTo>
                    <a:pt x="4432011" y="4859590"/>
                  </a:lnTo>
                  <a:lnTo>
                    <a:pt x="4478432" y="4856184"/>
                  </a:lnTo>
                  <a:lnTo>
                    <a:pt x="4522737" y="4846290"/>
                  </a:lnTo>
                  <a:lnTo>
                    <a:pt x="4564441" y="4830395"/>
                  </a:lnTo>
                  <a:lnTo>
                    <a:pt x="4603058" y="4808983"/>
                  </a:lnTo>
                  <a:lnTo>
                    <a:pt x="4638103" y="4782541"/>
                  </a:lnTo>
                  <a:lnTo>
                    <a:pt x="4669089" y="4751555"/>
                  </a:lnTo>
                  <a:lnTo>
                    <a:pt x="4695531" y="4716511"/>
                  </a:lnTo>
                  <a:lnTo>
                    <a:pt x="4716943" y="4677893"/>
                  </a:lnTo>
                  <a:lnTo>
                    <a:pt x="4732838" y="4636189"/>
                  </a:lnTo>
                  <a:lnTo>
                    <a:pt x="4742732" y="4591884"/>
                  </a:lnTo>
                  <a:lnTo>
                    <a:pt x="4746138" y="4545463"/>
                  </a:lnTo>
                  <a:lnTo>
                    <a:pt x="4746138" y="314126"/>
                  </a:lnTo>
                  <a:lnTo>
                    <a:pt x="4742732" y="267708"/>
                  </a:lnTo>
                  <a:lnTo>
                    <a:pt x="4732838" y="223404"/>
                  </a:lnTo>
                  <a:lnTo>
                    <a:pt x="4716943" y="181701"/>
                  </a:lnTo>
                  <a:lnTo>
                    <a:pt x="4695531" y="143083"/>
                  </a:lnTo>
                  <a:lnTo>
                    <a:pt x="4669089" y="108038"/>
                  </a:lnTo>
                  <a:lnTo>
                    <a:pt x="4638103" y="77051"/>
                  </a:lnTo>
                  <a:lnTo>
                    <a:pt x="4603058" y="50609"/>
                  </a:lnTo>
                  <a:lnTo>
                    <a:pt x="4564441" y="29196"/>
                  </a:lnTo>
                  <a:lnTo>
                    <a:pt x="4522737" y="13300"/>
                  </a:lnTo>
                  <a:lnTo>
                    <a:pt x="4478432" y="3406"/>
                  </a:lnTo>
                  <a:lnTo>
                    <a:pt x="4432011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2369" y="11791809"/>
              <a:ext cx="1186815" cy="896619"/>
            </a:xfrm>
            <a:custGeom>
              <a:avLst/>
              <a:gdLst/>
              <a:ahLst/>
              <a:cxnLst/>
              <a:rect l="l" t="t" r="r" b="b"/>
              <a:pathLst>
                <a:path w="1186814" h="896620">
                  <a:moveTo>
                    <a:pt x="1186370" y="25057"/>
                  </a:moveTo>
                  <a:lnTo>
                    <a:pt x="1184211" y="14973"/>
                  </a:lnTo>
                  <a:lnTo>
                    <a:pt x="1178534" y="7035"/>
                  </a:lnTo>
                  <a:lnTo>
                    <a:pt x="1170508" y="1854"/>
                  </a:lnTo>
                  <a:lnTo>
                    <a:pt x="1161300" y="0"/>
                  </a:lnTo>
                  <a:lnTo>
                    <a:pt x="1136230" y="0"/>
                  </a:lnTo>
                  <a:lnTo>
                    <a:pt x="1136230" y="48018"/>
                  </a:lnTo>
                  <a:lnTo>
                    <a:pt x="1136230" y="121132"/>
                  </a:lnTo>
                  <a:lnTo>
                    <a:pt x="1113269" y="121132"/>
                  </a:lnTo>
                  <a:lnTo>
                    <a:pt x="1113269" y="799947"/>
                  </a:lnTo>
                  <a:lnTo>
                    <a:pt x="1113269" y="847979"/>
                  </a:lnTo>
                  <a:lnTo>
                    <a:pt x="73101" y="847979"/>
                  </a:lnTo>
                  <a:lnTo>
                    <a:pt x="73101" y="799947"/>
                  </a:lnTo>
                  <a:lnTo>
                    <a:pt x="96024" y="799947"/>
                  </a:lnTo>
                  <a:lnTo>
                    <a:pt x="1090282" y="799960"/>
                  </a:lnTo>
                  <a:lnTo>
                    <a:pt x="1113269" y="799947"/>
                  </a:lnTo>
                  <a:lnTo>
                    <a:pt x="1113269" y="121132"/>
                  </a:lnTo>
                  <a:lnTo>
                    <a:pt x="1092365" y="121132"/>
                  </a:lnTo>
                  <a:lnTo>
                    <a:pt x="1067308" y="121132"/>
                  </a:lnTo>
                  <a:lnTo>
                    <a:pt x="1067308" y="171272"/>
                  </a:lnTo>
                  <a:lnTo>
                    <a:pt x="1067308" y="749820"/>
                  </a:lnTo>
                  <a:lnTo>
                    <a:pt x="119075" y="749820"/>
                  </a:lnTo>
                  <a:lnTo>
                    <a:pt x="119075" y="171272"/>
                  </a:lnTo>
                  <a:lnTo>
                    <a:pt x="1067308" y="171272"/>
                  </a:lnTo>
                  <a:lnTo>
                    <a:pt x="1067308" y="121132"/>
                  </a:lnTo>
                  <a:lnTo>
                    <a:pt x="96088" y="121132"/>
                  </a:lnTo>
                  <a:lnTo>
                    <a:pt x="48031" y="121132"/>
                  </a:lnTo>
                  <a:lnTo>
                    <a:pt x="48031" y="48018"/>
                  </a:lnTo>
                  <a:lnTo>
                    <a:pt x="1136230" y="48018"/>
                  </a:lnTo>
                  <a:lnTo>
                    <a:pt x="1136230" y="0"/>
                  </a:lnTo>
                  <a:lnTo>
                    <a:pt x="25069" y="0"/>
                  </a:lnTo>
                  <a:lnTo>
                    <a:pt x="14986" y="2146"/>
                  </a:lnTo>
                  <a:lnTo>
                    <a:pt x="7048" y="7823"/>
                  </a:lnTo>
                  <a:lnTo>
                    <a:pt x="1866" y="15849"/>
                  </a:lnTo>
                  <a:lnTo>
                    <a:pt x="0" y="25057"/>
                  </a:lnTo>
                  <a:lnTo>
                    <a:pt x="0" y="146202"/>
                  </a:lnTo>
                  <a:lnTo>
                    <a:pt x="2159" y="156286"/>
                  </a:lnTo>
                  <a:lnTo>
                    <a:pt x="7835" y="164211"/>
                  </a:lnTo>
                  <a:lnTo>
                    <a:pt x="15862" y="169405"/>
                  </a:lnTo>
                  <a:lnTo>
                    <a:pt x="25069" y="171272"/>
                  </a:lnTo>
                  <a:lnTo>
                    <a:pt x="71018" y="171272"/>
                  </a:lnTo>
                  <a:lnTo>
                    <a:pt x="71018" y="749820"/>
                  </a:lnTo>
                  <a:lnTo>
                    <a:pt x="48031" y="749820"/>
                  </a:lnTo>
                  <a:lnTo>
                    <a:pt x="37960" y="751979"/>
                  </a:lnTo>
                  <a:lnTo>
                    <a:pt x="30022" y="757656"/>
                  </a:lnTo>
                  <a:lnTo>
                    <a:pt x="24828" y="765683"/>
                  </a:lnTo>
                  <a:lnTo>
                    <a:pt x="22961" y="774890"/>
                  </a:lnTo>
                  <a:lnTo>
                    <a:pt x="22961" y="870966"/>
                  </a:lnTo>
                  <a:lnTo>
                    <a:pt x="25120" y="881049"/>
                  </a:lnTo>
                  <a:lnTo>
                    <a:pt x="30810" y="888987"/>
                  </a:lnTo>
                  <a:lnTo>
                    <a:pt x="38836" y="894168"/>
                  </a:lnTo>
                  <a:lnTo>
                    <a:pt x="48031" y="896035"/>
                  </a:lnTo>
                  <a:lnTo>
                    <a:pt x="1138313" y="896035"/>
                  </a:lnTo>
                  <a:lnTo>
                    <a:pt x="1147203" y="894168"/>
                  </a:lnTo>
                  <a:lnTo>
                    <a:pt x="1154506" y="888987"/>
                  </a:lnTo>
                  <a:lnTo>
                    <a:pt x="1159471" y="881049"/>
                  </a:lnTo>
                  <a:lnTo>
                    <a:pt x="1161300" y="870966"/>
                  </a:lnTo>
                  <a:lnTo>
                    <a:pt x="1161300" y="847979"/>
                  </a:lnTo>
                  <a:lnTo>
                    <a:pt x="1161300" y="799947"/>
                  </a:lnTo>
                  <a:lnTo>
                    <a:pt x="1161300" y="774890"/>
                  </a:lnTo>
                  <a:lnTo>
                    <a:pt x="1159141" y="764806"/>
                  </a:lnTo>
                  <a:lnTo>
                    <a:pt x="1153464" y="756869"/>
                  </a:lnTo>
                  <a:lnTo>
                    <a:pt x="1145438" y="751687"/>
                  </a:lnTo>
                  <a:lnTo>
                    <a:pt x="1136230" y="749820"/>
                  </a:lnTo>
                  <a:lnTo>
                    <a:pt x="1117434" y="749820"/>
                  </a:lnTo>
                  <a:lnTo>
                    <a:pt x="1117434" y="171272"/>
                  </a:lnTo>
                  <a:lnTo>
                    <a:pt x="1161300" y="171272"/>
                  </a:lnTo>
                  <a:lnTo>
                    <a:pt x="1171384" y="169113"/>
                  </a:lnTo>
                  <a:lnTo>
                    <a:pt x="1179322" y="163436"/>
                  </a:lnTo>
                  <a:lnTo>
                    <a:pt x="1184503" y="155397"/>
                  </a:lnTo>
                  <a:lnTo>
                    <a:pt x="1186370" y="146202"/>
                  </a:lnTo>
                  <a:lnTo>
                    <a:pt x="1186370" y="121132"/>
                  </a:lnTo>
                  <a:lnTo>
                    <a:pt x="1186370" y="48018"/>
                  </a:lnTo>
                  <a:lnTo>
                    <a:pt x="1186370" y="250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8596" y="11647676"/>
              <a:ext cx="194234" cy="19424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0376" y="11647676"/>
              <a:ext cx="194245" cy="19424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05471" y="11986043"/>
              <a:ext cx="1040765" cy="508000"/>
            </a:xfrm>
            <a:custGeom>
              <a:avLst/>
              <a:gdLst/>
              <a:ahLst/>
              <a:cxnLst/>
              <a:rect l="l" t="t" r="r" b="b"/>
              <a:pathLst>
                <a:path w="1040764" h="508000">
                  <a:moveTo>
                    <a:pt x="242290" y="96075"/>
                  </a:moveTo>
                  <a:lnTo>
                    <a:pt x="240131" y="85991"/>
                  </a:lnTo>
                  <a:lnTo>
                    <a:pt x="234454" y="78066"/>
                  </a:lnTo>
                  <a:lnTo>
                    <a:pt x="226428" y="72872"/>
                  </a:lnTo>
                  <a:lnTo>
                    <a:pt x="217220" y="71005"/>
                  </a:lnTo>
                  <a:lnTo>
                    <a:pt x="194259" y="71005"/>
                  </a:lnTo>
                  <a:lnTo>
                    <a:pt x="194259" y="48044"/>
                  </a:lnTo>
                  <a:lnTo>
                    <a:pt x="192100" y="37960"/>
                  </a:lnTo>
                  <a:lnTo>
                    <a:pt x="186423" y="30022"/>
                  </a:lnTo>
                  <a:lnTo>
                    <a:pt x="178396" y="24841"/>
                  </a:lnTo>
                  <a:lnTo>
                    <a:pt x="169189" y="22974"/>
                  </a:lnTo>
                  <a:lnTo>
                    <a:pt x="159105" y="25133"/>
                  </a:lnTo>
                  <a:lnTo>
                    <a:pt x="151168" y="30810"/>
                  </a:lnTo>
                  <a:lnTo>
                    <a:pt x="145986" y="38836"/>
                  </a:lnTo>
                  <a:lnTo>
                    <a:pt x="144119" y="48044"/>
                  </a:lnTo>
                  <a:lnTo>
                    <a:pt x="144119" y="71005"/>
                  </a:lnTo>
                  <a:lnTo>
                    <a:pt x="121145" y="71005"/>
                  </a:lnTo>
                  <a:lnTo>
                    <a:pt x="111061" y="73164"/>
                  </a:lnTo>
                  <a:lnTo>
                    <a:pt x="103136" y="78841"/>
                  </a:lnTo>
                  <a:lnTo>
                    <a:pt x="97942" y="86880"/>
                  </a:lnTo>
                  <a:lnTo>
                    <a:pt x="96088" y="96075"/>
                  </a:lnTo>
                  <a:lnTo>
                    <a:pt x="98234" y="106159"/>
                  </a:lnTo>
                  <a:lnTo>
                    <a:pt x="103911" y="114096"/>
                  </a:lnTo>
                  <a:lnTo>
                    <a:pt x="111937" y="119278"/>
                  </a:lnTo>
                  <a:lnTo>
                    <a:pt x="121145" y="121145"/>
                  </a:lnTo>
                  <a:lnTo>
                    <a:pt x="144119" y="121145"/>
                  </a:lnTo>
                  <a:lnTo>
                    <a:pt x="144119" y="144106"/>
                  </a:lnTo>
                  <a:lnTo>
                    <a:pt x="146278" y="154203"/>
                  </a:lnTo>
                  <a:lnTo>
                    <a:pt x="151955" y="162128"/>
                  </a:lnTo>
                  <a:lnTo>
                    <a:pt x="159981" y="167322"/>
                  </a:lnTo>
                  <a:lnTo>
                    <a:pt x="169189" y="169176"/>
                  </a:lnTo>
                  <a:lnTo>
                    <a:pt x="178396" y="167322"/>
                  </a:lnTo>
                  <a:lnTo>
                    <a:pt x="186423" y="162128"/>
                  </a:lnTo>
                  <a:lnTo>
                    <a:pt x="192100" y="154203"/>
                  </a:lnTo>
                  <a:lnTo>
                    <a:pt x="194259" y="144106"/>
                  </a:lnTo>
                  <a:lnTo>
                    <a:pt x="194259" y="121145"/>
                  </a:lnTo>
                  <a:lnTo>
                    <a:pt x="217220" y="121145"/>
                  </a:lnTo>
                  <a:lnTo>
                    <a:pt x="227304" y="119278"/>
                  </a:lnTo>
                  <a:lnTo>
                    <a:pt x="235242" y="114096"/>
                  </a:lnTo>
                  <a:lnTo>
                    <a:pt x="240423" y="106159"/>
                  </a:lnTo>
                  <a:lnTo>
                    <a:pt x="242290" y="96075"/>
                  </a:lnTo>
                  <a:close/>
                </a:path>
                <a:path w="1040764" h="508000">
                  <a:moveTo>
                    <a:pt x="267360" y="482473"/>
                  </a:moveTo>
                  <a:lnTo>
                    <a:pt x="265201" y="472401"/>
                  </a:lnTo>
                  <a:lnTo>
                    <a:pt x="259524" y="464477"/>
                  </a:lnTo>
                  <a:lnTo>
                    <a:pt x="251498" y="459282"/>
                  </a:lnTo>
                  <a:lnTo>
                    <a:pt x="242290" y="457428"/>
                  </a:lnTo>
                  <a:lnTo>
                    <a:pt x="25069" y="457428"/>
                  </a:lnTo>
                  <a:lnTo>
                    <a:pt x="14986" y="459282"/>
                  </a:lnTo>
                  <a:lnTo>
                    <a:pt x="7061" y="464477"/>
                  </a:lnTo>
                  <a:lnTo>
                    <a:pt x="1866" y="472401"/>
                  </a:lnTo>
                  <a:lnTo>
                    <a:pt x="0" y="482473"/>
                  </a:lnTo>
                  <a:lnTo>
                    <a:pt x="2159" y="492556"/>
                  </a:lnTo>
                  <a:lnTo>
                    <a:pt x="7835" y="500494"/>
                  </a:lnTo>
                  <a:lnTo>
                    <a:pt x="15875" y="505675"/>
                  </a:lnTo>
                  <a:lnTo>
                    <a:pt x="25069" y="507542"/>
                  </a:lnTo>
                  <a:lnTo>
                    <a:pt x="242290" y="507542"/>
                  </a:lnTo>
                  <a:lnTo>
                    <a:pt x="251498" y="505675"/>
                  </a:lnTo>
                  <a:lnTo>
                    <a:pt x="259524" y="500494"/>
                  </a:lnTo>
                  <a:lnTo>
                    <a:pt x="265201" y="492556"/>
                  </a:lnTo>
                  <a:lnTo>
                    <a:pt x="267360" y="482473"/>
                  </a:lnTo>
                  <a:close/>
                </a:path>
                <a:path w="1040764" h="508000">
                  <a:moveTo>
                    <a:pt x="338366" y="478307"/>
                  </a:moveTo>
                  <a:lnTo>
                    <a:pt x="336283" y="472033"/>
                  </a:lnTo>
                  <a:lnTo>
                    <a:pt x="327926" y="463677"/>
                  </a:lnTo>
                  <a:lnTo>
                    <a:pt x="321652" y="461594"/>
                  </a:lnTo>
                  <a:lnTo>
                    <a:pt x="309130" y="461594"/>
                  </a:lnTo>
                  <a:lnTo>
                    <a:pt x="302856" y="463677"/>
                  </a:lnTo>
                  <a:lnTo>
                    <a:pt x="294500" y="472033"/>
                  </a:lnTo>
                  <a:lnTo>
                    <a:pt x="292417" y="478307"/>
                  </a:lnTo>
                  <a:lnTo>
                    <a:pt x="292417" y="490829"/>
                  </a:lnTo>
                  <a:lnTo>
                    <a:pt x="294500" y="497103"/>
                  </a:lnTo>
                  <a:lnTo>
                    <a:pt x="302856" y="505460"/>
                  </a:lnTo>
                  <a:lnTo>
                    <a:pt x="309130" y="507542"/>
                  </a:lnTo>
                  <a:lnTo>
                    <a:pt x="315404" y="507542"/>
                  </a:lnTo>
                  <a:lnTo>
                    <a:pt x="321652" y="507542"/>
                  </a:lnTo>
                  <a:lnTo>
                    <a:pt x="327926" y="505460"/>
                  </a:lnTo>
                  <a:lnTo>
                    <a:pt x="336283" y="497103"/>
                  </a:lnTo>
                  <a:lnTo>
                    <a:pt x="338366" y="490829"/>
                  </a:lnTo>
                  <a:lnTo>
                    <a:pt x="338366" y="478307"/>
                  </a:lnTo>
                  <a:close/>
                </a:path>
                <a:path w="1040764" h="508000">
                  <a:moveTo>
                    <a:pt x="667080" y="184099"/>
                  </a:moveTo>
                  <a:lnTo>
                    <a:pt x="595274" y="154089"/>
                  </a:lnTo>
                  <a:lnTo>
                    <a:pt x="595274" y="200520"/>
                  </a:lnTo>
                  <a:lnTo>
                    <a:pt x="499198" y="302856"/>
                  </a:lnTo>
                  <a:lnTo>
                    <a:pt x="513829" y="271526"/>
                  </a:lnTo>
                  <a:lnTo>
                    <a:pt x="515912" y="265264"/>
                  </a:lnTo>
                  <a:lnTo>
                    <a:pt x="515912" y="254812"/>
                  </a:lnTo>
                  <a:lnTo>
                    <a:pt x="507555" y="242290"/>
                  </a:lnTo>
                  <a:lnTo>
                    <a:pt x="499198" y="238112"/>
                  </a:lnTo>
                  <a:lnTo>
                    <a:pt x="436537" y="238112"/>
                  </a:lnTo>
                  <a:lnTo>
                    <a:pt x="507555" y="43865"/>
                  </a:lnTo>
                  <a:lnTo>
                    <a:pt x="589000" y="43865"/>
                  </a:lnTo>
                  <a:lnTo>
                    <a:pt x="522185" y="154559"/>
                  </a:lnTo>
                  <a:lnTo>
                    <a:pt x="517994" y="160820"/>
                  </a:lnTo>
                  <a:lnTo>
                    <a:pt x="515912" y="169176"/>
                  </a:lnTo>
                  <a:lnTo>
                    <a:pt x="524268" y="185889"/>
                  </a:lnTo>
                  <a:lnTo>
                    <a:pt x="530542" y="190068"/>
                  </a:lnTo>
                  <a:lnTo>
                    <a:pt x="538886" y="192163"/>
                  </a:lnTo>
                  <a:lnTo>
                    <a:pt x="595274" y="200520"/>
                  </a:lnTo>
                  <a:lnTo>
                    <a:pt x="595274" y="154089"/>
                  </a:lnTo>
                  <a:lnTo>
                    <a:pt x="582752" y="152463"/>
                  </a:lnTo>
                  <a:lnTo>
                    <a:pt x="649884" y="43865"/>
                  </a:lnTo>
                  <a:lnTo>
                    <a:pt x="653757" y="37604"/>
                  </a:lnTo>
                  <a:lnTo>
                    <a:pt x="656107" y="31330"/>
                  </a:lnTo>
                  <a:lnTo>
                    <a:pt x="656882" y="25069"/>
                  </a:lnTo>
                  <a:lnTo>
                    <a:pt x="656107" y="18796"/>
                  </a:lnTo>
                  <a:lnTo>
                    <a:pt x="653757" y="12534"/>
                  </a:lnTo>
                  <a:lnTo>
                    <a:pt x="649566" y="4178"/>
                  </a:lnTo>
                  <a:lnTo>
                    <a:pt x="641235" y="0"/>
                  </a:lnTo>
                  <a:lnTo>
                    <a:pt x="490842" y="0"/>
                  </a:lnTo>
                  <a:lnTo>
                    <a:pt x="380136" y="252730"/>
                  </a:lnTo>
                  <a:lnTo>
                    <a:pt x="375970" y="261086"/>
                  </a:lnTo>
                  <a:lnTo>
                    <a:pt x="378053" y="269430"/>
                  </a:lnTo>
                  <a:lnTo>
                    <a:pt x="382244" y="275704"/>
                  </a:lnTo>
                  <a:lnTo>
                    <a:pt x="388493" y="281965"/>
                  </a:lnTo>
                  <a:lnTo>
                    <a:pt x="394766" y="286143"/>
                  </a:lnTo>
                  <a:lnTo>
                    <a:pt x="453250" y="286143"/>
                  </a:lnTo>
                  <a:lnTo>
                    <a:pt x="392684" y="417741"/>
                  </a:lnTo>
                  <a:lnTo>
                    <a:pt x="390753" y="425831"/>
                  </a:lnTo>
                  <a:lnTo>
                    <a:pt x="391375" y="433920"/>
                  </a:lnTo>
                  <a:lnTo>
                    <a:pt x="394741" y="441236"/>
                  </a:lnTo>
                  <a:lnTo>
                    <a:pt x="401040" y="446963"/>
                  </a:lnTo>
                  <a:lnTo>
                    <a:pt x="403123" y="449059"/>
                  </a:lnTo>
                  <a:lnTo>
                    <a:pt x="409397" y="451154"/>
                  </a:lnTo>
                  <a:lnTo>
                    <a:pt x="419836" y="451154"/>
                  </a:lnTo>
                  <a:lnTo>
                    <a:pt x="426097" y="449059"/>
                  </a:lnTo>
                  <a:lnTo>
                    <a:pt x="430276" y="444881"/>
                  </a:lnTo>
                  <a:lnTo>
                    <a:pt x="564959" y="302856"/>
                  </a:lnTo>
                  <a:lnTo>
                    <a:pt x="660031" y="202603"/>
                  </a:lnTo>
                  <a:lnTo>
                    <a:pt x="663943" y="197218"/>
                  </a:lnTo>
                  <a:lnTo>
                    <a:pt x="666292" y="190855"/>
                  </a:lnTo>
                  <a:lnTo>
                    <a:pt x="667080" y="184099"/>
                  </a:lnTo>
                  <a:close/>
                </a:path>
                <a:path w="1040764" h="508000">
                  <a:moveTo>
                    <a:pt x="944092" y="96075"/>
                  </a:moveTo>
                  <a:lnTo>
                    <a:pt x="941946" y="85991"/>
                  </a:lnTo>
                  <a:lnTo>
                    <a:pt x="936256" y="78066"/>
                  </a:lnTo>
                  <a:lnTo>
                    <a:pt x="928230" y="72872"/>
                  </a:lnTo>
                  <a:lnTo>
                    <a:pt x="919022" y="71005"/>
                  </a:lnTo>
                  <a:lnTo>
                    <a:pt x="822947" y="71005"/>
                  </a:lnTo>
                  <a:lnTo>
                    <a:pt x="812863" y="73164"/>
                  </a:lnTo>
                  <a:lnTo>
                    <a:pt x="804938" y="78841"/>
                  </a:lnTo>
                  <a:lnTo>
                    <a:pt x="799744" y="86880"/>
                  </a:lnTo>
                  <a:lnTo>
                    <a:pt x="797890" y="96075"/>
                  </a:lnTo>
                  <a:lnTo>
                    <a:pt x="800036" y="106159"/>
                  </a:lnTo>
                  <a:lnTo>
                    <a:pt x="805713" y="114096"/>
                  </a:lnTo>
                  <a:lnTo>
                    <a:pt x="813739" y="119278"/>
                  </a:lnTo>
                  <a:lnTo>
                    <a:pt x="822947" y="121145"/>
                  </a:lnTo>
                  <a:lnTo>
                    <a:pt x="919022" y="121145"/>
                  </a:lnTo>
                  <a:lnTo>
                    <a:pt x="929106" y="119278"/>
                  </a:lnTo>
                  <a:lnTo>
                    <a:pt x="937044" y="114096"/>
                  </a:lnTo>
                  <a:lnTo>
                    <a:pt x="942238" y="106159"/>
                  </a:lnTo>
                  <a:lnTo>
                    <a:pt x="944092" y="96075"/>
                  </a:lnTo>
                  <a:close/>
                </a:path>
                <a:path w="1040764" h="508000">
                  <a:moveTo>
                    <a:pt x="1040168" y="482473"/>
                  </a:moveTo>
                  <a:lnTo>
                    <a:pt x="1038021" y="472401"/>
                  </a:lnTo>
                  <a:lnTo>
                    <a:pt x="1032332" y="464477"/>
                  </a:lnTo>
                  <a:lnTo>
                    <a:pt x="1024305" y="459282"/>
                  </a:lnTo>
                  <a:lnTo>
                    <a:pt x="1015111" y="457428"/>
                  </a:lnTo>
                  <a:lnTo>
                    <a:pt x="555599" y="457428"/>
                  </a:lnTo>
                  <a:lnTo>
                    <a:pt x="545515" y="459282"/>
                  </a:lnTo>
                  <a:lnTo>
                    <a:pt x="537578" y="464477"/>
                  </a:lnTo>
                  <a:lnTo>
                    <a:pt x="532396" y="472401"/>
                  </a:lnTo>
                  <a:lnTo>
                    <a:pt x="530529" y="482473"/>
                  </a:lnTo>
                  <a:lnTo>
                    <a:pt x="532688" y="492556"/>
                  </a:lnTo>
                  <a:lnTo>
                    <a:pt x="538365" y="500494"/>
                  </a:lnTo>
                  <a:lnTo>
                    <a:pt x="546392" y="505675"/>
                  </a:lnTo>
                  <a:lnTo>
                    <a:pt x="555599" y="507542"/>
                  </a:lnTo>
                  <a:lnTo>
                    <a:pt x="1015111" y="507542"/>
                  </a:lnTo>
                  <a:lnTo>
                    <a:pt x="1025182" y="505675"/>
                  </a:lnTo>
                  <a:lnTo>
                    <a:pt x="1033119" y="500494"/>
                  </a:lnTo>
                  <a:lnTo>
                    <a:pt x="1038313" y="492556"/>
                  </a:lnTo>
                  <a:lnTo>
                    <a:pt x="1040168" y="4824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 idx="4294967295"/>
          </p:nvPr>
        </p:nvSpPr>
        <p:spPr>
          <a:xfrm>
            <a:off x="1043276" y="6052943"/>
            <a:ext cx="3729648" cy="849402"/>
          </a:xfrm>
          <a:prstGeom prst="rect">
            <a:avLst/>
          </a:prstGeom>
        </p:spPr>
        <p:txBody>
          <a:bodyPr vert="horz" wrap="square" lIns="0" tIns="12066" rIns="0" bIns="0" rtlCol="0" anchor="ctr">
            <a:spAutoFit/>
          </a:bodyPr>
          <a:lstStyle/>
          <a:p>
            <a:pPr marL="12701">
              <a:lnSpc>
                <a:spcPct val="100000"/>
              </a:lnSpc>
              <a:spcBef>
                <a:spcPts val="95"/>
              </a:spcBef>
            </a:pPr>
            <a:r>
              <a:rPr b="1" spc="-15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O FUTURO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43276" y="6758204"/>
            <a:ext cx="3729648" cy="779842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1">
              <a:spcBef>
                <a:spcPts val="95"/>
              </a:spcBef>
            </a:pPr>
            <a:r>
              <a:rPr sz="4950" b="1" spc="-15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DA ENERGIA</a:t>
            </a:r>
            <a:endParaRPr sz="4950" b="1" spc="-15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879963" y="3684807"/>
            <a:ext cx="2794221" cy="1654941"/>
            <a:chOff x="5879151" y="3684516"/>
            <a:chExt cx="2794000" cy="1654810"/>
          </a:xfrm>
        </p:grpSpPr>
        <p:sp>
          <p:nvSpPr>
            <p:cNvPr id="39" name="object 39"/>
            <p:cNvSpPr/>
            <p:nvPr/>
          </p:nvSpPr>
          <p:spPr>
            <a:xfrm>
              <a:off x="5879147" y="3684523"/>
              <a:ext cx="2794000" cy="1654810"/>
            </a:xfrm>
            <a:custGeom>
              <a:avLst/>
              <a:gdLst/>
              <a:ahLst/>
              <a:cxnLst/>
              <a:rect l="l" t="t" r="r" b="b"/>
              <a:pathLst>
                <a:path w="2794000" h="1654810">
                  <a:moveTo>
                    <a:pt x="381812" y="651002"/>
                  </a:moveTo>
                  <a:lnTo>
                    <a:pt x="376643" y="642086"/>
                  </a:lnTo>
                  <a:lnTo>
                    <a:pt x="276707" y="642086"/>
                  </a:lnTo>
                  <a:lnTo>
                    <a:pt x="273240" y="644029"/>
                  </a:lnTo>
                  <a:lnTo>
                    <a:pt x="196938" y="768769"/>
                  </a:lnTo>
                  <a:lnTo>
                    <a:pt x="187007" y="768769"/>
                  </a:lnTo>
                  <a:lnTo>
                    <a:pt x="110718" y="644029"/>
                  </a:lnTo>
                  <a:lnTo>
                    <a:pt x="107251" y="642086"/>
                  </a:lnTo>
                  <a:lnTo>
                    <a:pt x="5143" y="642086"/>
                  </a:lnTo>
                  <a:lnTo>
                    <a:pt x="0" y="651002"/>
                  </a:lnTo>
                  <a:lnTo>
                    <a:pt x="131279" y="879652"/>
                  </a:lnTo>
                  <a:lnTo>
                    <a:pt x="131279" y="1017524"/>
                  </a:lnTo>
                  <a:lnTo>
                    <a:pt x="136093" y="1022324"/>
                  </a:lnTo>
                  <a:lnTo>
                    <a:pt x="245719" y="1022324"/>
                  </a:lnTo>
                  <a:lnTo>
                    <a:pt x="250520" y="1017524"/>
                  </a:lnTo>
                  <a:lnTo>
                    <a:pt x="250520" y="1011593"/>
                  </a:lnTo>
                  <a:lnTo>
                    <a:pt x="250520" y="879652"/>
                  </a:lnTo>
                  <a:lnTo>
                    <a:pt x="381812" y="651002"/>
                  </a:lnTo>
                  <a:close/>
                </a:path>
                <a:path w="2794000" h="1654810">
                  <a:moveTo>
                    <a:pt x="410070" y="159651"/>
                  </a:moveTo>
                  <a:lnTo>
                    <a:pt x="397344" y="115392"/>
                  </a:lnTo>
                  <a:lnTo>
                    <a:pt x="376059" y="77012"/>
                  </a:lnTo>
                  <a:lnTo>
                    <a:pt x="346684" y="45605"/>
                  </a:lnTo>
                  <a:lnTo>
                    <a:pt x="309727" y="22199"/>
                  </a:lnTo>
                  <a:lnTo>
                    <a:pt x="266230" y="7658"/>
                  </a:lnTo>
                  <a:lnTo>
                    <a:pt x="217246" y="2806"/>
                  </a:lnTo>
                  <a:lnTo>
                    <a:pt x="188150" y="4406"/>
                  </a:lnTo>
                  <a:lnTo>
                    <a:pt x="135864" y="17195"/>
                  </a:lnTo>
                  <a:lnTo>
                    <a:pt x="91757" y="42468"/>
                  </a:lnTo>
                  <a:lnTo>
                    <a:pt x="57607" y="78308"/>
                  </a:lnTo>
                  <a:lnTo>
                    <a:pt x="33934" y="123926"/>
                  </a:lnTo>
                  <a:lnTo>
                    <a:pt x="21983" y="176491"/>
                  </a:lnTo>
                  <a:lnTo>
                    <a:pt x="20485" y="205193"/>
                  </a:lnTo>
                  <a:lnTo>
                    <a:pt x="21983" y="233895"/>
                  </a:lnTo>
                  <a:lnTo>
                    <a:pt x="33934" y="286461"/>
                  </a:lnTo>
                  <a:lnTo>
                    <a:pt x="57607" y="332079"/>
                  </a:lnTo>
                  <a:lnTo>
                    <a:pt x="91757" y="367919"/>
                  </a:lnTo>
                  <a:lnTo>
                    <a:pt x="135864" y="393179"/>
                  </a:lnTo>
                  <a:lnTo>
                    <a:pt x="188150" y="405968"/>
                  </a:lnTo>
                  <a:lnTo>
                    <a:pt x="217246" y="407568"/>
                  </a:lnTo>
                  <a:lnTo>
                    <a:pt x="242417" y="406361"/>
                  </a:lnTo>
                  <a:lnTo>
                    <a:pt x="288658" y="396659"/>
                  </a:lnTo>
                  <a:lnTo>
                    <a:pt x="329158" y="377469"/>
                  </a:lnTo>
                  <a:lnTo>
                    <a:pt x="362318" y="350075"/>
                  </a:lnTo>
                  <a:lnTo>
                    <a:pt x="387781" y="314921"/>
                  </a:lnTo>
                  <a:lnTo>
                    <a:pt x="404787" y="273596"/>
                  </a:lnTo>
                  <a:lnTo>
                    <a:pt x="410070" y="250723"/>
                  </a:lnTo>
                  <a:lnTo>
                    <a:pt x="278523" y="250723"/>
                  </a:lnTo>
                  <a:lnTo>
                    <a:pt x="273545" y="260019"/>
                  </a:lnTo>
                  <a:lnTo>
                    <a:pt x="267627" y="268224"/>
                  </a:lnTo>
                  <a:lnTo>
                    <a:pt x="235165" y="289585"/>
                  </a:lnTo>
                  <a:lnTo>
                    <a:pt x="214998" y="292315"/>
                  </a:lnTo>
                  <a:lnTo>
                    <a:pt x="200075" y="290842"/>
                  </a:lnTo>
                  <a:lnTo>
                    <a:pt x="165252" y="268706"/>
                  </a:lnTo>
                  <a:lnTo>
                    <a:pt x="148120" y="224129"/>
                  </a:lnTo>
                  <a:lnTo>
                    <a:pt x="146977" y="205193"/>
                  </a:lnTo>
                  <a:lnTo>
                    <a:pt x="148120" y="186258"/>
                  </a:lnTo>
                  <a:lnTo>
                    <a:pt x="165252" y="141668"/>
                  </a:lnTo>
                  <a:lnTo>
                    <a:pt x="200075" y="119532"/>
                  </a:lnTo>
                  <a:lnTo>
                    <a:pt x="214998" y="118046"/>
                  </a:lnTo>
                  <a:lnTo>
                    <a:pt x="225374" y="118732"/>
                  </a:lnTo>
                  <a:lnTo>
                    <a:pt x="260756" y="135039"/>
                  </a:lnTo>
                  <a:lnTo>
                    <a:pt x="278523" y="159651"/>
                  </a:lnTo>
                  <a:lnTo>
                    <a:pt x="410070" y="159651"/>
                  </a:lnTo>
                  <a:close/>
                </a:path>
                <a:path w="2794000" h="1654810">
                  <a:moveTo>
                    <a:pt x="432549" y="1252550"/>
                  </a:moveTo>
                  <a:lnTo>
                    <a:pt x="299885" y="1252550"/>
                  </a:lnTo>
                  <a:lnTo>
                    <a:pt x="218376" y="1526324"/>
                  </a:lnTo>
                  <a:lnTo>
                    <a:pt x="136296" y="1252550"/>
                  </a:lnTo>
                  <a:lnTo>
                    <a:pt x="3619" y="1252550"/>
                  </a:lnTo>
                  <a:lnTo>
                    <a:pt x="137414" y="1650568"/>
                  </a:lnTo>
                  <a:lnTo>
                    <a:pt x="298767" y="1650568"/>
                  </a:lnTo>
                  <a:lnTo>
                    <a:pt x="432549" y="1252550"/>
                  </a:lnTo>
                  <a:close/>
                </a:path>
                <a:path w="2794000" h="1654810">
                  <a:moveTo>
                    <a:pt x="775512" y="832205"/>
                  </a:moveTo>
                  <a:lnTo>
                    <a:pt x="770039" y="784644"/>
                  </a:lnTo>
                  <a:lnTo>
                    <a:pt x="754443" y="740994"/>
                  </a:lnTo>
                  <a:lnTo>
                    <a:pt x="749185" y="732726"/>
                  </a:lnTo>
                  <a:lnTo>
                    <a:pt x="729957" y="702475"/>
                  </a:lnTo>
                  <a:lnTo>
                    <a:pt x="697839" y="670356"/>
                  </a:lnTo>
                  <a:lnTo>
                    <a:pt x="667588" y="651141"/>
                  </a:lnTo>
                  <a:lnTo>
                    <a:pt x="667588" y="832205"/>
                  </a:lnTo>
                  <a:lnTo>
                    <a:pt x="659765" y="870915"/>
                  </a:lnTo>
                  <a:lnTo>
                    <a:pt x="638454" y="902538"/>
                  </a:lnTo>
                  <a:lnTo>
                    <a:pt x="606831" y="923861"/>
                  </a:lnTo>
                  <a:lnTo>
                    <a:pt x="568109" y="931672"/>
                  </a:lnTo>
                  <a:lnTo>
                    <a:pt x="529386" y="923861"/>
                  </a:lnTo>
                  <a:lnTo>
                    <a:pt x="497776" y="902538"/>
                  </a:lnTo>
                  <a:lnTo>
                    <a:pt x="476453" y="870915"/>
                  </a:lnTo>
                  <a:lnTo>
                    <a:pt x="468642" y="832205"/>
                  </a:lnTo>
                  <a:lnTo>
                    <a:pt x="476453" y="793483"/>
                  </a:lnTo>
                  <a:lnTo>
                    <a:pt x="497776" y="761860"/>
                  </a:lnTo>
                  <a:lnTo>
                    <a:pt x="529386" y="740549"/>
                  </a:lnTo>
                  <a:lnTo>
                    <a:pt x="568109" y="732726"/>
                  </a:lnTo>
                  <a:lnTo>
                    <a:pt x="606831" y="740549"/>
                  </a:lnTo>
                  <a:lnTo>
                    <a:pt x="638454" y="761860"/>
                  </a:lnTo>
                  <a:lnTo>
                    <a:pt x="659765" y="793483"/>
                  </a:lnTo>
                  <a:lnTo>
                    <a:pt x="667588" y="832205"/>
                  </a:lnTo>
                  <a:lnTo>
                    <a:pt x="667588" y="651141"/>
                  </a:lnTo>
                  <a:lnTo>
                    <a:pt x="659320" y="645883"/>
                  </a:lnTo>
                  <a:lnTo>
                    <a:pt x="615670" y="630275"/>
                  </a:lnTo>
                  <a:lnTo>
                    <a:pt x="568109" y="624801"/>
                  </a:lnTo>
                  <a:lnTo>
                    <a:pt x="520547" y="630275"/>
                  </a:lnTo>
                  <a:lnTo>
                    <a:pt x="476897" y="645883"/>
                  </a:lnTo>
                  <a:lnTo>
                    <a:pt x="438391" y="670356"/>
                  </a:lnTo>
                  <a:lnTo>
                    <a:pt x="406273" y="702475"/>
                  </a:lnTo>
                  <a:lnTo>
                    <a:pt x="381787" y="740994"/>
                  </a:lnTo>
                  <a:lnTo>
                    <a:pt x="366179" y="784644"/>
                  </a:lnTo>
                  <a:lnTo>
                    <a:pt x="360705" y="832205"/>
                  </a:lnTo>
                  <a:lnTo>
                    <a:pt x="366179" y="879767"/>
                  </a:lnTo>
                  <a:lnTo>
                    <a:pt x="381787" y="923417"/>
                  </a:lnTo>
                  <a:lnTo>
                    <a:pt x="406273" y="961923"/>
                  </a:lnTo>
                  <a:lnTo>
                    <a:pt x="438391" y="994041"/>
                  </a:lnTo>
                  <a:lnTo>
                    <a:pt x="476897" y="1018527"/>
                  </a:lnTo>
                  <a:lnTo>
                    <a:pt x="520547" y="1034135"/>
                  </a:lnTo>
                  <a:lnTo>
                    <a:pt x="568109" y="1039609"/>
                  </a:lnTo>
                  <a:lnTo>
                    <a:pt x="615670" y="1034135"/>
                  </a:lnTo>
                  <a:lnTo>
                    <a:pt x="659320" y="1018527"/>
                  </a:lnTo>
                  <a:lnTo>
                    <a:pt x="697839" y="994041"/>
                  </a:lnTo>
                  <a:lnTo>
                    <a:pt x="729957" y="961923"/>
                  </a:lnTo>
                  <a:lnTo>
                    <a:pt x="749185" y="931672"/>
                  </a:lnTo>
                  <a:lnTo>
                    <a:pt x="754443" y="923417"/>
                  </a:lnTo>
                  <a:lnTo>
                    <a:pt x="770039" y="879767"/>
                  </a:lnTo>
                  <a:lnTo>
                    <a:pt x="775512" y="832205"/>
                  </a:lnTo>
                  <a:close/>
                </a:path>
                <a:path w="2794000" h="1654810">
                  <a:moveTo>
                    <a:pt x="841806" y="204063"/>
                  </a:moveTo>
                  <a:lnTo>
                    <a:pt x="834986" y="148551"/>
                  </a:lnTo>
                  <a:lnTo>
                    <a:pt x="814539" y="98933"/>
                  </a:lnTo>
                  <a:lnTo>
                    <a:pt x="782421" y="57416"/>
                  </a:lnTo>
                  <a:lnTo>
                    <a:pt x="740625" y="26136"/>
                  </a:lnTo>
                  <a:lnTo>
                    <a:pt x="715327" y="14274"/>
                  </a:lnTo>
                  <a:lnTo>
                    <a:pt x="715327" y="204063"/>
                  </a:lnTo>
                  <a:lnTo>
                    <a:pt x="714057" y="223266"/>
                  </a:lnTo>
                  <a:lnTo>
                    <a:pt x="695071" y="268427"/>
                  </a:lnTo>
                  <a:lnTo>
                    <a:pt x="655231" y="290830"/>
                  </a:lnTo>
                  <a:lnTo>
                    <a:pt x="637730" y="292328"/>
                  </a:lnTo>
                  <a:lnTo>
                    <a:pt x="619988" y="290830"/>
                  </a:lnTo>
                  <a:lnTo>
                    <a:pt x="579831" y="268427"/>
                  </a:lnTo>
                  <a:lnTo>
                    <a:pt x="560870" y="223266"/>
                  </a:lnTo>
                  <a:lnTo>
                    <a:pt x="559600" y="204063"/>
                  </a:lnTo>
                  <a:lnTo>
                    <a:pt x="560870" y="184619"/>
                  </a:lnTo>
                  <a:lnTo>
                    <a:pt x="579831" y="139141"/>
                  </a:lnTo>
                  <a:lnTo>
                    <a:pt x="619988" y="116738"/>
                  </a:lnTo>
                  <a:lnTo>
                    <a:pt x="637730" y="115239"/>
                  </a:lnTo>
                  <a:lnTo>
                    <a:pt x="655231" y="116738"/>
                  </a:lnTo>
                  <a:lnTo>
                    <a:pt x="695071" y="139141"/>
                  </a:lnTo>
                  <a:lnTo>
                    <a:pt x="714057" y="184619"/>
                  </a:lnTo>
                  <a:lnTo>
                    <a:pt x="715327" y="204063"/>
                  </a:lnTo>
                  <a:lnTo>
                    <a:pt x="715327" y="14274"/>
                  </a:lnTo>
                  <a:lnTo>
                    <a:pt x="691565" y="6527"/>
                  </a:lnTo>
                  <a:lnTo>
                    <a:pt x="665238" y="1638"/>
                  </a:lnTo>
                  <a:lnTo>
                    <a:pt x="637730" y="0"/>
                  </a:lnTo>
                  <a:lnTo>
                    <a:pt x="610196" y="1638"/>
                  </a:lnTo>
                  <a:lnTo>
                    <a:pt x="558622" y="14706"/>
                  </a:lnTo>
                  <a:lnTo>
                    <a:pt x="512330" y="40487"/>
                  </a:lnTo>
                  <a:lnTo>
                    <a:pt x="475081" y="76898"/>
                  </a:lnTo>
                  <a:lnTo>
                    <a:pt x="448043" y="123012"/>
                  </a:lnTo>
                  <a:lnTo>
                    <a:pt x="434263" y="175577"/>
                  </a:lnTo>
                  <a:lnTo>
                    <a:pt x="432549" y="204063"/>
                  </a:lnTo>
                  <a:lnTo>
                    <a:pt x="434263" y="232562"/>
                  </a:lnTo>
                  <a:lnTo>
                    <a:pt x="448043" y="285127"/>
                  </a:lnTo>
                  <a:lnTo>
                    <a:pt x="475081" y="331254"/>
                  </a:lnTo>
                  <a:lnTo>
                    <a:pt x="512330" y="367792"/>
                  </a:lnTo>
                  <a:lnTo>
                    <a:pt x="558622" y="393839"/>
                  </a:lnTo>
                  <a:lnTo>
                    <a:pt x="610196" y="407047"/>
                  </a:lnTo>
                  <a:lnTo>
                    <a:pt x="637730" y="408698"/>
                  </a:lnTo>
                  <a:lnTo>
                    <a:pt x="665010" y="407047"/>
                  </a:lnTo>
                  <a:lnTo>
                    <a:pt x="716305" y="393839"/>
                  </a:lnTo>
                  <a:lnTo>
                    <a:pt x="762571" y="367792"/>
                  </a:lnTo>
                  <a:lnTo>
                    <a:pt x="799668" y="331254"/>
                  </a:lnTo>
                  <a:lnTo>
                    <a:pt x="822896" y="292328"/>
                  </a:lnTo>
                  <a:lnTo>
                    <a:pt x="826465" y="285127"/>
                  </a:lnTo>
                  <a:lnTo>
                    <a:pt x="834986" y="259588"/>
                  </a:lnTo>
                  <a:lnTo>
                    <a:pt x="840092" y="232562"/>
                  </a:lnTo>
                  <a:lnTo>
                    <a:pt x="841806" y="204063"/>
                  </a:lnTo>
                  <a:close/>
                </a:path>
                <a:path w="2794000" h="1654810">
                  <a:moveTo>
                    <a:pt x="847420" y="1449882"/>
                  </a:moveTo>
                  <a:lnTo>
                    <a:pt x="840613" y="1394371"/>
                  </a:lnTo>
                  <a:lnTo>
                    <a:pt x="820153" y="1344752"/>
                  </a:lnTo>
                  <a:lnTo>
                    <a:pt x="788047" y="1303223"/>
                  </a:lnTo>
                  <a:lnTo>
                    <a:pt x="746239" y="1271943"/>
                  </a:lnTo>
                  <a:lnTo>
                    <a:pt x="720953" y="1260081"/>
                  </a:lnTo>
                  <a:lnTo>
                    <a:pt x="720953" y="1449882"/>
                  </a:lnTo>
                  <a:lnTo>
                    <a:pt x="719683" y="1469072"/>
                  </a:lnTo>
                  <a:lnTo>
                    <a:pt x="700697" y="1514246"/>
                  </a:lnTo>
                  <a:lnTo>
                    <a:pt x="660857" y="1536649"/>
                  </a:lnTo>
                  <a:lnTo>
                    <a:pt x="643356" y="1538135"/>
                  </a:lnTo>
                  <a:lnTo>
                    <a:pt x="625614" y="1536649"/>
                  </a:lnTo>
                  <a:lnTo>
                    <a:pt x="585457" y="1514246"/>
                  </a:lnTo>
                  <a:lnTo>
                    <a:pt x="566483" y="1469072"/>
                  </a:lnTo>
                  <a:lnTo>
                    <a:pt x="565226" y="1449882"/>
                  </a:lnTo>
                  <a:lnTo>
                    <a:pt x="566483" y="1430439"/>
                  </a:lnTo>
                  <a:lnTo>
                    <a:pt x="585457" y="1384947"/>
                  </a:lnTo>
                  <a:lnTo>
                    <a:pt x="625614" y="1362544"/>
                  </a:lnTo>
                  <a:lnTo>
                    <a:pt x="643356" y="1361046"/>
                  </a:lnTo>
                  <a:lnTo>
                    <a:pt x="660857" y="1362544"/>
                  </a:lnTo>
                  <a:lnTo>
                    <a:pt x="700697" y="1384947"/>
                  </a:lnTo>
                  <a:lnTo>
                    <a:pt x="719683" y="1430439"/>
                  </a:lnTo>
                  <a:lnTo>
                    <a:pt x="720953" y="1449882"/>
                  </a:lnTo>
                  <a:lnTo>
                    <a:pt x="720953" y="1260081"/>
                  </a:lnTo>
                  <a:lnTo>
                    <a:pt x="697179" y="1252347"/>
                  </a:lnTo>
                  <a:lnTo>
                    <a:pt x="670864" y="1247444"/>
                  </a:lnTo>
                  <a:lnTo>
                    <a:pt x="643356" y="1245806"/>
                  </a:lnTo>
                  <a:lnTo>
                    <a:pt x="615823" y="1247444"/>
                  </a:lnTo>
                  <a:lnTo>
                    <a:pt x="564248" y="1260513"/>
                  </a:lnTo>
                  <a:lnTo>
                    <a:pt x="517944" y="1286306"/>
                  </a:lnTo>
                  <a:lnTo>
                    <a:pt x="480707" y="1322705"/>
                  </a:lnTo>
                  <a:lnTo>
                    <a:pt x="453669" y="1368818"/>
                  </a:lnTo>
                  <a:lnTo>
                    <a:pt x="439889" y="1421384"/>
                  </a:lnTo>
                  <a:lnTo>
                    <a:pt x="438175" y="1449882"/>
                  </a:lnTo>
                  <a:lnTo>
                    <a:pt x="439889" y="1478368"/>
                  </a:lnTo>
                  <a:lnTo>
                    <a:pt x="453669" y="1530934"/>
                  </a:lnTo>
                  <a:lnTo>
                    <a:pt x="480707" y="1577073"/>
                  </a:lnTo>
                  <a:lnTo>
                    <a:pt x="517944" y="1613611"/>
                  </a:lnTo>
                  <a:lnTo>
                    <a:pt x="564248" y="1639646"/>
                  </a:lnTo>
                  <a:lnTo>
                    <a:pt x="615823" y="1652854"/>
                  </a:lnTo>
                  <a:lnTo>
                    <a:pt x="643356" y="1654505"/>
                  </a:lnTo>
                  <a:lnTo>
                    <a:pt x="670636" y="1652854"/>
                  </a:lnTo>
                  <a:lnTo>
                    <a:pt x="721931" y="1639646"/>
                  </a:lnTo>
                  <a:lnTo>
                    <a:pt x="768197" y="1613611"/>
                  </a:lnTo>
                  <a:lnTo>
                    <a:pt x="805294" y="1577073"/>
                  </a:lnTo>
                  <a:lnTo>
                    <a:pt x="828522" y="1538135"/>
                  </a:lnTo>
                  <a:lnTo>
                    <a:pt x="845718" y="1478368"/>
                  </a:lnTo>
                  <a:lnTo>
                    <a:pt x="847420" y="1449882"/>
                  </a:lnTo>
                  <a:close/>
                </a:path>
                <a:path w="2794000" h="1654810">
                  <a:moveTo>
                    <a:pt x="1168514" y="650709"/>
                  </a:moveTo>
                  <a:lnTo>
                    <a:pt x="1163713" y="645909"/>
                  </a:lnTo>
                  <a:lnTo>
                    <a:pt x="1062240" y="645909"/>
                  </a:lnTo>
                  <a:lnTo>
                    <a:pt x="1057440" y="650709"/>
                  </a:lnTo>
                  <a:lnTo>
                    <a:pt x="1057440" y="871093"/>
                  </a:lnTo>
                  <a:lnTo>
                    <a:pt x="1056424" y="885926"/>
                  </a:lnTo>
                  <a:lnTo>
                    <a:pt x="1031836" y="928547"/>
                  </a:lnTo>
                  <a:lnTo>
                    <a:pt x="990701" y="938784"/>
                  </a:lnTo>
                  <a:lnTo>
                    <a:pt x="974839" y="937653"/>
                  </a:lnTo>
                  <a:lnTo>
                    <a:pt x="934681" y="910666"/>
                  </a:lnTo>
                  <a:lnTo>
                    <a:pt x="926096" y="871093"/>
                  </a:lnTo>
                  <a:lnTo>
                    <a:pt x="926096" y="650709"/>
                  </a:lnTo>
                  <a:lnTo>
                    <a:pt x="921296" y="645909"/>
                  </a:lnTo>
                  <a:lnTo>
                    <a:pt x="819823" y="645909"/>
                  </a:lnTo>
                  <a:lnTo>
                    <a:pt x="815022" y="650709"/>
                  </a:lnTo>
                  <a:lnTo>
                    <a:pt x="815022" y="860132"/>
                  </a:lnTo>
                  <a:lnTo>
                    <a:pt x="816406" y="887793"/>
                  </a:lnTo>
                  <a:lnTo>
                    <a:pt x="827392" y="936561"/>
                  </a:lnTo>
                  <a:lnTo>
                    <a:pt x="849083" y="976452"/>
                  </a:lnTo>
                  <a:lnTo>
                    <a:pt x="879665" y="1006614"/>
                  </a:lnTo>
                  <a:lnTo>
                    <a:pt x="918502" y="1026871"/>
                  </a:lnTo>
                  <a:lnTo>
                    <a:pt x="963460" y="1037018"/>
                  </a:lnTo>
                  <a:lnTo>
                    <a:pt x="988110" y="1038288"/>
                  </a:lnTo>
                  <a:lnTo>
                    <a:pt x="1012875" y="1037018"/>
                  </a:lnTo>
                  <a:lnTo>
                    <a:pt x="1058824" y="1026871"/>
                  </a:lnTo>
                  <a:lnTo>
                    <a:pt x="1099489" y="1006589"/>
                  </a:lnTo>
                  <a:lnTo>
                    <a:pt x="1131900" y="976287"/>
                  </a:lnTo>
                  <a:lnTo>
                    <a:pt x="1155192" y="936193"/>
                  </a:lnTo>
                  <a:lnTo>
                    <a:pt x="1167028" y="887564"/>
                  </a:lnTo>
                  <a:lnTo>
                    <a:pt x="1168514" y="860132"/>
                  </a:lnTo>
                  <a:lnTo>
                    <a:pt x="1168514" y="650709"/>
                  </a:lnTo>
                  <a:close/>
                </a:path>
                <a:path w="2794000" h="1654810">
                  <a:moveTo>
                    <a:pt x="1259484" y="1405458"/>
                  </a:moveTo>
                  <a:lnTo>
                    <a:pt x="1246771" y="1361198"/>
                  </a:lnTo>
                  <a:lnTo>
                    <a:pt x="1225486" y="1322832"/>
                  </a:lnTo>
                  <a:lnTo>
                    <a:pt x="1196111" y="1291412"/>
                  </a:lnTo>
                  <a:lnTo>
                    <a:pt x="1159154" y="1268006"/>
                  </a:lnTo>
                  <a:lnTo>
                    <a:pt x="1115644" y="1253464"/>
                  </a:lnTo>
                  <a:lnTo>
                    <a:pt x="1066673" y="1248625"/>
                  </a:lnTo>
                  <a:lnTo>
                    <a:pt x="1037577" y="1250213"/>
                  </a:lnTo>
                  <a:lnTo>
                    <a:pt x="985291" y="1263002"/>
                  </a:lnTo>
                  <a:lnTo>
                    <a:pt x="941171" y="1288275"/>
                  </a:lnTo>
                  <a:lnTo>
                    <a:pt x="907034" y="1324114"/>
                  </a:lnTo>
                  <a:lnTo>
                    <a:pt x="883348" y="1369733"/>
                  </a:lnTo>
                  <a:lnTo>
                    <a:pt x="871410" y="1422298"/>
                  </a:lnTo>
                  <a:lnTo>
                    <a:pt x="869911" y="1451000"/>
                  </a:lnTo>
                  <a:lnTo>
                    <a:pt x="871410" y="1479702"/>
                  </a:lnTo>
                  <a:lnTo>
                    <a:pt x="883348" y="1532267"/>
                  </a:lnTo>
                  <a:lnTo>
                    <a:pt x="907034" y="1577898"/>
                  </a:lnTo>
                  <a:lnTo>
                    <a:pt x="941171" y="1613725"/>
                  </a:lnTo>
                  <a:lnTo>
                    <a:pt x="985291" y="1638998"/>
                  </a:lnTo>
                  <a:lnTo>
                    <a:pt x="1037577" y="1651787"/>
                  </a:lnTo>
                  <a:lnTo>
                    <a:pt x="1066673" y="1653387"/>
                  </a:lnTo>
                  <a:lnTo>
                    <a:pt x="1091844" y="1652168"/>
                  </a:lnTo>
                  <a:lnTo>
                    <a:pt x="1138085" y="1642465"/>
                  </a:lnTo>
                  <a:lnTo>
                    <a:pt x="1178572" y="1623275"/>
                  </a:lnTo>
                  <a:lnTo>
                    <a:pt x="1211745" y="1595882"/>
                  </a:lnTo>
                  <a:lnTo>
                    <a:pt x="1237195" y="1560728"/>
                  </a:lnTo>
                  <a:lnTo>
                    <a:pt x="1254201" y="1519415"/>
                  </a:lnTo>
                  <a:lnTo>
                    <a:pt x="1259484" y="1496542"/>
                  </a:lnTo>
                  <a:lnTo>
                    <a:pt x="1127950" y="1496542"/>
                  </a:lnTo>
                  <a:lnTo>
                    <a:pt x="1122972" y="1505839"/>
                  </a:lnTo>
                  <a:lnTo>
                    <a:pt x="1117053" y="1514030"/>
                  </a:lnTo>
                  <a:lnTo>
                    <a:pt x="1084580" y="1535391"/>
                  </a:lnTo>
                  <a:lnTo>
                    <a:pt x="1064412" y="1538135"/>
                  </a:lnTo>
                  <a:lnTo>
                    <a:pt x="1049502" y="1536649"/>
                  </a:lnTo>
                  <a:lnTo>
                    <a:pt x="1014666" y="1514513"/>
                  </a:lnTo>
                  <a:lnTo>
                    <a:pt x="997534" y="1469948"/>
                  </a:lnTo>
                  <a:lnTo>
                    <a:pt x="996403" y="1451000"/>
                  </a:lnTo>
                  <a:lnTo>
                    <a:pt x="997534" y="1432064"/>
                  </a:lnTo>
                  <a:lnTo>
                    <a:pt x="1014666" y="1387475"/>
                  </a:lnTo>
                  <a:lnTo>
                    <a:pt x="1049502" y="1365338"/>
                  </a:lnTo>
                  <a:lnTo>
                    <a:pt x="1064412" y="1363865"/>
                  </a:lnTo>
                  <a:lnTo>
                    <a:pt x="1074801" y="1364551"/>
                  </a:lnTo>
                  <a:lnTo>
                    <a:pt x="1110183" y="1380845"/>
                  </a:lnTo>
                  <a:lnTo>
                    <a:pt x="1127950" y="1405458"/>
                  </a:lnTo>
                  <a:lnTo>
                    <a:pt x="1259484" y="1405458"/>
                  </a:lnTo>
                  <a:close/>
                </a:path>
                <a:path w="2794000" h="1654810">
                  <a:moveTo>
                    <a:pt x="1340332" y="920432"/>
                  </a:moveTo>
                  <a:lnTo>
                    <a:pt x="1335532" y="915644"/>
                  </a:lnTo>
                  <a:lnTo>
                    <a:pt x="1238377" y="915644"/>
                  </a:lnTo>
                  <a:lnTo>
                    <a:pt x="1233576" y="920432"/>
                  </a:lnTo>
                  <a:lnTo>
                    <a:pt x="1233576" y="1017600"/>
                  </a:lnTo>
                  <a:lnTo>
                    <a:pt x="1238377" y="1022400"/>
                  </a:lnTo>
                  <a:lnTo>
                    <a:pt x="1335532" y="1022400"/>
                  </a:lnTo>
                  <a:lnTo>
                    <a:pt x="1340332" y="1017600"/>
                  </a:lnTo>
                  <a:lnTo>
                    <a:pt x="1340332" y="1011682"/>
                  </a:lnTo>
                  <a:lnTo>
                    <a:pt x="1340332" y="920432"/>
                  </a:lnTo>
                  <a:close/>
                </a:path>
                <a:path w="2794000" h="1654810">
                  <a:moveTo>
                    <a:pt x="1353934" y="6743"/>
                  </a:moveTo>
                  <a:lnTo>
                    <a:pt x="1201585" y="6743"/>
                  </a:lnTo>
                  <a:lnTo>
                    <a:pt x="1116139" y="245656"/>
                  </a:lnTo>
                  <a:lnTo>
                    <a:pt x="1028446" y="6743"/>
                  </a:lnTo>
                  <a:lnTo>
                    <a:pt x="875538" y="6743"/>
                  </a:lnTo>
                  <a:lnTo>
                    <a:pt x="875538" y="404749"/>
                  </a:lnTo>
                  <a:lnTo>
                    <a:pt x="1000328" y="404749"/>
                  </a:lnTo>
                  <a:lnTo>
                    <a:pt x="1000328" y="206311"/>
                  </a:lnTo>
                  <a:lnTo>
                    <a:pt x="1061605" y="404749"/>
                  </a:lnTo>
                  <a:lnTo>
                    <a:pt x="1168412" y="404749"/>
                  </a:lnTo>
                  <a:lnTo>
                    <a:pt x="1229690" y="206311"/>
                  </a:lnTo>
                  <a:lnTo>
                    <a:pt x="1229690" y="404749"/>
                  </a:lnTo>
                  <a:lnTo>
                    <a:pt x="1353934" y="404749"/>
                  </a:lnTo>
                  <a:lnTo>
                    <a:pt x="1353934" y="6743"/>
                  </a:lnTo>
                  <a:close/>
                </a:path>
                <a:path w="2794000" h="1654810">
                  <a:moveTo>
                    <a:pt x="1516392" y="1148562"/>
                  </a:moveTo>
                  <a:lnTo>
                    <a:pt x="1423631" y="1106385"/>
                  </a:lnTo>
                  <a:lnTo>
                    <a:pt x="1330312" y="1148562"/>
                  </a:lnTo>
                  <a:lnTo>
                    <a:pt x="1330312" y="1229512"/>
                  </a:lnTo>
                  <a:lnTo>
                    <a:pt x="1423631" y="1185659"/>
                  </a:lnTo>
                  <a:lnTo>
                    <a:pt x="1516392" y="1229512"/>
                  </a:lnTo>
                  <a:lnTo>
                    <a:pt x="1516392" y="1185659"/>
                  </a:lnTo>
                  <a:lnTo>
                    <a:pt x="1516392" y="1148562"/>
                  </a:lnTo>
                  <a:close/>
                </a:path>
                <a:path w="2794000" h="1654810">
                  <a:moveTo>
                    <a:pt x="1558556" y="1252550"/>
                  </a:moveTo>
                  <a:lnTo>
                    <a:pt x="1293215" y="1252550"/>
                  </a:lnTo>
                  <a:lnTo>
                    <a:pt x="1293215" y="1650568"/>
                  </a:lnTo>
                  <a:lnTo>
                    <a:pt x="1558556" y="1650568"/>
                  </a:lnTo>
                  <a:lnTo>
                    <a:pt x="1558556" y="1551063"/>
                  </a:lnTo>
                  <a:lnTo>
                    <a:pt x="1418018" y="1551063"/>
                  </a:lnTo>
                  <a:lnTo>
                    <a:pt x="1418018" y="1494853"/>
                  </a:lnTo>
                  <a:lnTo>
                    <a:pt x="1541691" y="1494853"/>
                  </a:lnTo>
                  <a:lnTo>
                    <a:pt x="1541691" y="1400962"/>
                  </a:lnTo>
                  <a:lnTo>
                    <a:pt x="1418018" y="1400962"/>
                  </a:lnTo>
                  <a:lnTo>
                    <a:pt x="1418018" y="1352054"/>
                  </a:lnTo>
                  <a:lnTo>
                    <a:pt x="1558556" y="1352054"/>
                  </a:lnTo>
                  <a:lnTo>
                    <a:pt x="1558556" y="1252550"/>
                  </a:lnTo>
                  <a:close/>
                </a:path>
                <a:path w="2794000" h="1654810">
                  <a:moveTo>
                    <a:pt x="1796097" y="832205"/>
                  </a:moveTo>
                  <a:lnTo>
                    <a:pt x="1790674" y="784885"/>
                  </a:lnTo>
                  <a:lnTo>
                    <a:pt x="1775218" y="741426"/>
                  </a:lnTo>
                  <a:lnTo>
                    <a:pt x="1750949" y="703059"/>
                  </a:lnTo>
                  <a:lnTo>
                    <a:pt x="1719122" y="670991"/>
                  </a:lnTo>
                  <a:lnTo>
                    <a:pt x="1680933" y="646442"/>
                  </a:lnTo>
                  <a:lnTo>
                    <a:pt x="1673885" y="642937"/>
                  </a:lnTo>
                  <a:lnTo>
                    <a:pt x="1665592" y="648271"/>
                  </a:lnTo>
                  <a:lnTo>
                    <a:pt x="1665592" y="769150"/>
                  </a:lnTo>
                  <a:lnTo>
                    <a:pt x="1676298" y="785088"/>
                  </a:lnTo>
                  <a:lnTo>
                    <a:pt x="1683804" y="803021"/>
                  </a:lnTo>
                  <a:lnTo>
                    <a:pt x="1687690" y="822528"/>
                  </a:lnTo>
                  <a:lnTo>
                    <a:pt x="1687563" y="843203"/>
                  </a:lnTo>
                  <a:lnTo>
                    <a:pt x="1678228" y="875525"/>
                  </a:lnTo>
                  <a:lnTo>
                    <a:pt x="1659077" y="902398"/>
                  </a:lnTo>
                  <a:lnTo>
                    <a:pt x="1632267" y="921626"/>
                  </a:lnTo>
                  <a:lnTo>
                    <a:pt x="1599971" y="931049"/>
                  </a:lnTo>
                  <a:lnTo>
                    <a:pt x="1557362" y="926642"/>
                  </a:lnTo>
                  <a:lnTo>
                    <a:pt x="1522095" y="906094"/>
                  </a:lnTo>
                  <a:lnTo>
                    <a:pt x="1498079" y="873328"/>
                  </a:lnTo>
                  <a:lnTo>
                    <a:pt x="1489214" y="832205"/>
                  </a:lnTo>
                  <a:lnTo>
                    <a:pt x="1490751" y="814666"/>
                  </a:lnTo>
                  <a:lnTo>
                    <a:pt x="1495209" y="798131"/>
                  </a:lnTo>
                  <a:lnTo>
                    <a:pt x="1502295" y="782878"/>
                  </a:lnTo>
                  <a:lnTo>
                    <a:pt x="1511769" y="769150"/>
                  </a:lnTo>
                  <a:lnTo>
                    <a:pt x="1511769" y="648119"/>
                  </a:lnTo>
                  <a:lnTo>
                    <a:pt x="1503299" y="643026"/>
                  </a:lnTo>
                  <a:lnTo>
                    <a:pt x="1496110" y="646620"/>
                  </a:lnTo>
                  <a:lnTo>
                    <a:pt x="1456626" y="672325"/>
                  </a:lnTo>
                  <a:lnTo>
                    <a:pt x="1424051" y="706081"/>
                  </a:lnTo>
                  <a:lnTo>
                    <a:pt x="1399755" y="746531"/>
                  </a:lnTo>
                  <a:lnTo>
                    <a:pt x="1385112" y="792289"/>
                  </a:lnTo>
                  <a:lnTo>
                    <a:pt x="1381493" y="842010"/>
                  </a:lnTo>
                  <a:lnTo>
                    <a:pt x="1390192" y="892302"/>
                  </a:lnTo>
                  <a:lnTo>
                    <a:pt x="1410398" y="937844"/>
                  </a:lnTo>
                  <a:lnTo>
                    <a:pt x="1440484" y="976947"/>
                  </a:lnTo>
                  <a:lnTo>
                    <a:pt x="1478851" y="1007973"/>
                  </a:lnTo>
                  <a:lnTo>
                    <a:pt x="1523873" y="1029246"/>
                  </a:lnTo>
                  <a:lnTo>
                    <a:pt x="1573949" y="1039101"/>
                  </a:lnTo>
                  <a:lnTo>
                    <a:pt x="1624418" y="1036548"/>
                  </a:lnTo>
                  <a:lnTo>
                    <a:pt x="1670989" y="1022642"/>
                  </a:lnTo>
                  <a:lnTo>
                    <a:pt x="1712264" y="998791"/>
                  </a:lnTo>
                  <a:lnTo>
                    <a:pt x="1746821" y="966419"/>
                  </a:lnTo>
                  <a:lnTo>
                    <a:pt x="1773250" y="926922"/>
                  </a:lnTo>
                  <a:lnTo>
                    <a:pt x="1790153" y="881710"/>
                  </a:lnTo>
                  <a:lnTo>
                    <a:pt x="1796097" y="832205"/>
                  </a:lnTo>
                  <a:close/>
                </a:path>
                <a:path w="2794000" h="1654810">
                  <a:moveTo>
                    <a:pt x="1889671" y="404749"/>
                  </a:moveTo>
                  <a:lnTo>
                    <a:pt x="1867750" y="344601"/>
                  </a:lnTo>
                  <a:lnTo>
                    <a:pt x="1833537" y="250723"/>
                  </a:lnTo>
                  <a:lnTo>
                    <a:pt x="1793176" y="139979"/>
                  </a:lnTo>
                  <a:lnTo>
                    <a:pt x="1744624" y="6743"/>
                  </a:lnTo>
                  <a:lnTo>
                    <a:pt x="1708086" y="6743"/>
                  </a:lnTo>
                  <a:lnTo>
                    <a:pt x="1708086" y="250723"/>
                  </a:lnTo>
                  <a:lnTo>
                    <a:pt x="1636128" y="250723"/>
                  </a:lnTo>
                  <a:lnTo>
                    <a:pt x="1672107" y="139979"/>
                  </a:lnTo>
                  <a:lnTo>
                    <a:pt x="1708086" y="250723"/>
                  </a:lnTo>
                  <a:lnTo>
                    <a:pt x="1708086" y="6743"/>
                  </a:lnTo>
                  <a:lnTo>
                    <a:pt x="1600708" y="6743"/>
                  </a:lnTo>
                  <a:lnTo>
                    <a:pt x="1455115" y="404749"/>
                  </a:lnTo>
                  <a:lnTo>
                    <a:pt x="1586103" y="404749"/>
                  </a:lnTo>
                  <a:lnTo>
                    <a:pt x="1605775" y="344601"/>
                  </a:lnTo>
                  <a:lnTo>
                    <a:pt x="1738439" y="344601"/>
                  </a:lnTo>
                  <a:lnTo>
                    <a:pt x="1758111" y="404749"/>
                  </a:lnTo>
                  <a:lnTo>
                    <a:pt x="1889671" y="404749"/>
                  </a:lnTo>
                  <a:close/>
                </a:path>
                <a:path w="2794000" h="1654810">
                  <a:moveTo>
                    <a:pt x="1991423" y="1252550"/>
                  </a:moveTo>
                  <a:lnTo>
                    <a:pt x="1656372" y="1252550"/>
                  </a:lnTo>
                  <a:lnTo>
                    <a:pt x="1656372" y="1351610"/>
                  </a:lnTo>
                  <a:lnTo>
                    <a:pt x="1760918" y="1351610"/>
                  </a:lnTo>
                  <a:lnTo>
                    <a:pt x="1760918" y="1650060"/>
                  </a:lnTo>
                  <a:lnTo>
                    <a:pt x="1885721" y="1650060"/>
                  </a:lnTo>
                  <a:lnTo>
                    <a:pt x="1885721" y="1351610"/>
                  </a:lnTo>
                  <a:lnTo>
                    <a:pt x="1991423" y="1351610"/>
                  </a:lnTo>
                  <a:lnTo>
                    <a:pt x="1991423" y="1252550"/>
                  </a:lnTo>
                  <a:close/>
                </a:path>
                <a:path w="2794000" h="1654810">
                  <a:moveTo>
                    <a:pt x="2189467" y="808799"/>
                  </a:moveTo>
                  <a:lnTo>
                    <a:pt x="2183968" y="755675"/>
                  </a:lnTo>
                  <a:lnTo>
                    <a:pt x="2167471" y="711276"/>
                  </a:lnTo>
                  <a:lnTo>
                    <a:pt x="2141194" y="676173"/>
                  </a:lnTo>
                  <a:lnTo>
                    <a:pt x="2106307" y="650951"/>
                  </a:lnTo>
                  <a:lnTo>
                    <a:pt x="2064232" y="635723"/>
                  </a:lnTo>
                  <a:lnTo>
                    <a:pt x="2016379" y="630656"/>
                  </a:lnTo>
                  <a:lnTo>
                    <a:pt x="1991614" y="631913"/>
                  </a:lnTo>
                  <a:lnTo>
                    <a:pt x="1945665" y="642073"/>
                  </a:lnTo>
                  <a:lnTo>
                    <a:pt x="1905000" y="662355"/>
                  </a:lnTo>
                  <a:lnTo>
                    <a:pt x="1872589" y="692658"/>
                  </a:lnTo>
                  <a:lnTo>
                    <a:pt x="1849297" y="732751"/>
                  </a:lnTo>
                  <a:lnTo>
                    <a:pt x="1837461" y="781367"/>
                  </a:lnTo>
                  <a:lnTo>
                    <a:pt x="1835975" y="808799"/>
                  </a:lnTo>
                  <a:lnTo>
                    <a:pt x="1835975" y="1018235"/>
                  </a:lnTo>
                  <a:lnTo>
                    <a:pt x="1840776" y="1023023"/>
                  </a:lnTo>
                  <a:lnTo>
                    <a:pt x="1942249" y="1023023"/>
                  </a:lnTo>
                  <a:lnTo>
                    <a:pt x="1947037" y="1018235"/>
                  </a:lnTo>
                  <a:lnTo>
                    <a:pt x="1947037" y="797852"/>
                  </a:lnTo>
                  <a:lnTo>
                    <a:pt x="1948065" y="783018"/>
                  </a:lnTo>
                  <a:lnTo>
                    <a:pt x="1972652" y="740397"/>
                  </a:lnTo>
                  <a:lnTo>
                    <a:pt x="2013788" y="730161"/>
                  </a:lnTo>
                  <a:lnTo>
                    <a:pt x="2029650" y="731291"/>
                  </a:lnTo>
                  <a:lnTo>
                    <a:pt x="2069807" y="758278"/>
                  </a:lnTo>
                  <a:lnTo>
                    <a:pt x="2078393" y="797852"/>
                  </a:lnTo>
                  <a:lnTo>
                    <a:pt x="2078393" y="1018235"/>
                  </a:lnTo>
                  <a:lnTo>
                    <a:pt x="2083193" y="1023023"/>
                  </a:lnTo>
                  <a:lnTo>
                    <a:pt x="2184654" y="1023023"/>
                  </a:lnTo>
                  <a:lnTo>
                    <a:pt x="2189467" y="1018235"/>
                  </a:lnTo>
                  <a:lnTo>
                    <a:pt x="2189467" y="1012304"/>
                  </a:lnTo>
                  <a:lnTo>
                    <a:pt x="2189467" y="808799"/>
                  </a:lnTo>
                  <a:close/>
                </a:path>
                <a:path w="2794000" h="1654810">
                  <a:moveTo>
                    <a:pt x="2279243" y="1252994"/>
                  </a:moveTo>
                  <a:lnTo>
                    <a:pt x="2013902" y="1252994"/>
                  </a:lnTo>
                  <a:lnTo>
                    <a:pt x="2013902" y="1352054"/>
                  </a:lnTo>
                  <a:lnTo>
                    <a:pt x="2013902" y="1401584"/>
                  </a:lnTo>
                  <a:lnTo>
                    <a:pt x="2013902" y="1494294"/>
                  </a:lnTo>
                  <a:lnTo>
                    <a:pt x="2013902" y="1551444"/>
                  </a:lnTo>
                  <a:lnTo>
                    <a:pt x="2013902" y="1650504"/>
                  </a:lnTo>
                  <a:lnTo>
                    <a:pt x="2279243" y="1650504"/>
                  </a:lnTo>
                  <a:lnTo>
                    <a:pt x="2279243" y="1551444"/>
                  </a:lnTo>
                  <a:lnTo>
                    <a:pt x="2138705" y="1551444"/>
                  </a:lnTo>
                  <a:lnTo>
                    <a:pt x="2138705" y="1494294"/>
                  </a:lnTo>
                  <a:lnTo>
                    <a:pt x="2262390" y="1494294"/>
                  </a:lnTo>
                  <a:lnTo>
                    <a:pt x="2262390" y="1401584"/>
                  </a:lnTo>
                  <a:lnTo>
                    <a:pt x="2138705" y="1401584"/>
                  </a:lnTo>
                  <a:lnTo>
                    <a:pt x="2138705" y="1352054"/>
                  </a:lnTo>
                  <a:lnTo>
                    <a:pt x="2279243" y="1352054"/>
                  </a:lnTo>
                  <a:lnTo>
                    <a:pt x="2279243" y="1252994"/>
                  </a:lnTo>
                  <a:close/>
                </a:path>
                <a:path w="2794000" h="1654810">
                  <a:moveTo>
                    <a:pt x="2793631" y="1252550"/>
                  </a:moveTo>
                  <a:lnTo>
                    <a:pt x="2641269" y="1252550"/>
                  </a:lnTo>
                  <a:lnTo>
                    <a:pt x="2555837" y="1491475"/>
                  </a:lnTo>
                  <a:lnTo>
                    <a:pt x="2468143" y="1252550"/>
                  </a:lnTo>
                  <a:lnTo>
                    <a:pt x="2315235" y="1252550"/>
                  </a:lnTo>
                  <a:lnTo>
                    <a:pt x="2315235" y="1650568"/>
                  </a:lnTo>
                  <a:lnTo>
                    <a:pt x="2440025" y="1650568"/>
                  </a:lnTo>
                  <a:lnTo>
                    <a:pt x="2440025" y="1452118"/>
                  </a:lnTo>
                  <a:lnTo>
                    <a:pt x="2501303" y="1650568"/>
                  </a:lnTo>
                  <a:lnTo>
                    <a:pt x="2608110" y="1650568"/>
                  </a:lnTo>
                  <a:lnTo>
                    <a:pt x="2669387" y="1452118"/>
                  </a:lnTo>
                  <a:lnTo>
                    <a:pt x="2669387" y="1650568"/>
                  </a:lnTo>
                  <a:lnTo>
                    <a:pt x="2793631" y="1650568"/>
                  </a:lnTo>
                  <a:lnTo>
                    <a:pt x="2793631" y="1252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9622" y="4295114"/>
              <a:ext cx="96426" cy="16690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59227" y="16525717"/>
            <a:ext cx="9494047" cy="995736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414696" marR="5081" indent="-402630" algn="ctr">
              <a:lnSpc>
                <a:spcPct val="107600"/>
              </a:lnSpc>
              <a:spcBef>
                <a:spcPts val="95"/>
              </a:spcBef>
            </a:pPr>
            <a:r>
              <a:rPr lang="pt-BR" b="1" spc="18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TAMBÉM TEMOS SOLUÇÕES COMPLETAS PARA</a:t>
            </a:r>
          </a:p>
          <a:p>
            <a:pPr marL="414696" marR="5081" indent="-402630" algn="ctr">
              <a:lnSpc>
                <a:spcPct val="107600"/>
              </a:lnSpc>
              <a:spcBef>
                <a:spcPts val="95"/>
              </a:spcBef>
            </a:pPr>
            <a:r>
              <a:rPr sz="2000" spc="17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</a:t>
            </a:r>
            <a:r>
              <a:rPr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000" spc="-509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</a:t>
            </a:r>
            <a:r>
              <a:rPr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000" spc="80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INDÚSTRIA</a:t>
            </a:r>
            <a:r>
              <a:rPr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000" spc="-509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</a:t>
            </a:r>
            <a:r>
              <a:rPr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2000" spc="130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VAREJO DE RUA</a:t>
            </a:r>
            <a:r>
              <a:rPr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000" spc="-509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</a:t>
            </a:r>
            <a:r>
              <a:rPr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000" spc="16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AGRO</a:t>
            </a:r>
            <a:r>
              <a:rPr lang="pt-BR" sz="2000" spc="16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2000" spc="-509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•  </a:t>
            </a:r>
            <a:r>
              <a:rPr sz="2000" spc="16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2000" spc="16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000" spc="17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SHOPPINGS</a:t>
            </a:r>
            <a:r>
              <a:rPr lang="pt-BR"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414696" marR="5081" indent="-402630" algn="ctr">
              <a:lnSpc>
                <a:spcPct val="107600"/>
              </a:lnSpc>
              <a:spcBef>
                <a:spcPts val="95"/>
              </a:spcBef>
            </a:pPr>
            <a:r>
              <a:rPr sz="2000" spc="8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HOTÉIS</a:t>
            </a:r>
            <a:r>
              <a:rPr sz="2000" spc="240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000" spc="-509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</a:t>
            </a:r>
            <a:r>
              <a:rPr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000" spc="130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PRÉDIOS</a:t>
            </a:r>
            <a:r>
              <a:rPr sz="2000" spc="240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000" spc="-509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</a:t>
            </a:r>
            <a:r>
              <a:rPr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000" spc="140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AEROPORTOS</a:t>
            </a:r>
            <a:r>
              <a:rPr lang="pt-BR" sz="2000" spc="140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2000" spc="-509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</a:t>
            </a:r>
            <a:r>
              <a:rPr lang="pt-BR" sz="2000" spc="140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GTD </a:t>
            </a:r>
            <a:r>
              <a:rPr lang="pt-BR" sz="2000" spc="-509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</a:t>
            </a:r>
            <a:r>
              <a:rPr lang="pt-BR" sz="2000" spc="245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pt-BR" sz="2000" spc="140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SISTEMAS ISOLADOS</a:t>
            </a:r>
            <a:endParaRPr sz="20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7C3C2D65-5587-427D-73F9-133B6A4040EB}"/>
              </a:ext>
            </a:extLst>
          </p:cNvPr>
          <p:cNvSpPr txBox="1"/>
          <p:nvPr/>
        </p:nvSpPr>
        <p:spPr>
          <a:xfrm>
            <a:off x="7785545" y="19354189"/>
            <a:ext cx="2804381" cy="291128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1">
              <a:spcBef>
                <a:spcPts val="110"/>
              </a:spcBef>
              <a:tabLst>
                <a:tab pos="1135494" algn="l"/>
                <a:tab pos="1385073" algn="l"/>
              </a:tabLst>
            </a:pPr>
            <a:r>
              <a:rPr spc="-1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5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01_11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46392FFA-B105-517D-B3AD-1865D4297D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6139" y="19316135"/>
            <a:ext cx="2489397" cy="482638"/>
          </a:xfrm>
          <a:prstGeom prst="rect">
            <a:avLst/>
          </a:prstGeom>
        </p:spPr>
      </p:pic>
      <p:sp>
        <p:nvSpPr>
          <p:cNvPr id="54" name="object 8">
            <a:extLst>
              <a:ext uri="{FF2B5EF4-FFF2-40B4-BE49-F238E27FC236}">
                <a16:creationId xmlns:a16="http://schemas.microsoft.com/office/drawing/2014/main" id="{71130402-BB32-A46B-A9A5-C9AACC779571}"/>
              </a:ext>
            </a:extLst>
          </p:cNvPr>
          <p:cNvSpPr txBox="1"/>
          <p:nvPr/>
        </p:nvSpPr>
        <p:spPr>
          <a:xfrm>
            <a:off x="1324758" y="794132"/>
            <a:ext cx="2803415" cy="302284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1">
              <a:spcBef>
                <a:spcPts val="110"/>
              </a:spcBef>
            </a:pPr>
            <a:r>
              <a:rPr lang="pt-BR" spc="-30" dirty="0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QUEM SOMOS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7BC4AB85-A1B3-4571-56C0-D6D28CAC2B3F}"/>
              </a:ext>
            </a:extLst>
          </p:cNvPr>
          <p:cNvGrpSpPr/>
          <p:nvPr/>
        </p:nvGrpSpPr>
        <p:grpSpPr>
          <a:xfrm>
            <a:off x="789716" y="755710"/>
            <a:ext cx="366424" cy="379128"/>
            <a:chOff x="733160" y="2510389"/>
            <a:chExt cx="366395" cy="379098"/>
          </a:xfrm>
        </p:grpSpPr>
        <p:sp>
          <p:nvSpPr>
            <p:cNvPr id="56" name="object 10">
              <a:extLst>
                <a:ext uri="{FF2B5EF4-FFF2-40B4-BE49-F238E27FC236}">
                  <a16:creationId xmlns:a16="http://schemas.microsoft.com/office/drawing/2014/main" id="{EA7CC49D-1365-A2C2-E523-94C9616DE57F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11">
              <a:extLst>
                <a:ext uri="{FF2B5EF4-FFF2-40B4-BE49-F238E27FC236}">
                  <a16:creationId xmlns:a16="http://schemas.microsoft.com/office/drawing/2014/main" id="{F8842C11-740E-0363-E284-62FA0709957D}"/>
                </a:ext>
              </a:extLst>
            </p:cNvPr>
            <p:cNvPicPr/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048AEB-8029-329C-1128-F68920877B58}"/>
              </a:ext>
            </a:extLst>
          </p:cNvPr>
          <p:cNvSpPr txBox="1"/>
          <p:nvPr/>
        </p:nvSpPr>
        <p:spPr>
          <a:xfrm>
            <a:off x="1003728" y="7771215"/>
            <a:ext cx="3769198" cy="2308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Desde 2016, oferecemos </a:t>
            </a:r>
            <a:r>
              <a:rPr lang="pt-BR" b="1">
                <a:solidFill>
                  <a:srgbClr val="C3D500"/>
                </a:solidFill>
                <a:latin typeface="Poppins" pitchFamily="2" charset="77"/>
                <a:cs typeface="Poppins" pitchFamily="2" charset="77"/>
              </a:rPr>
              <a:t>soluções completas para armazenamento sustentável de energia</a:t>
            </a:r>
            <a:r>
              <a:rPr lang="pt-BR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em todas as escalas, unindo eficiência, segurança e independência energética, promovendo a responsabilidade ambiental.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EC1A7A-16D4-013B-21E5-B71AC8065079}"/>
              </a:ext>
            </a:extLst>
          </p:cNvPr>
          <p:cNvSpPr txBox="1"/>
          <p:nvPr/>
        </p:nvSpPr>
        <p:spPr>
          <a:xfrm>
            <a:off x="6411725" y="7614252"/>
            <a:ext cx="3682757" cy="2585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latin typeface="Poppins" pitchFamily="2" charset="77"/>
                <a:cs typeface="Poppins" pitchFamily="2" charset="77"/>
              </a:rPr>
              <a:t>SEGURANÇA</a:t>
            </a:r>
          </a:p>
          <a:p>
            <a:endParaRPr lang="pt-BR">
              <a:latin typeface="Poppins" pitchFamily="2" charset="77"/>
              <a:cs typeface="Poppins" pitchFamily="2" charset="77"/>
            </a:endParaRPr>
          </a:p>
          <a:p>
            <a:r>
              <a:rPr lang="pt-BR">
                <a:latin typeface="Poppins" pitchFamily="2" charset="77"/>
                <a:cs typeface="Poppins" pitchFamily="2" charset="77"/>
              </a:rPr>
              <a:t>Proteção eficaz para equipamentos contra flutuações no fornecimento de energia da rede elétrica, evitando queimar aparelhos e automações e </a:t>
            </a:r>
            <a:r>
              <a:rPr lang="pt-BR" b="1">
                <a:latin typeface="Poppins" pitchFamily="2" charset="77"/>
                <a:cs typeface="Poppins" pitchFamily="2" charset="77"/>
              </a:rPr>
              <a:t>mantendo sua casa sempre ligada</a:t>
            </a:r>
            <a:r>
              <a:rPr lang="pt-BR"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2F7BAE3-9B0F-9153-389B-BBE269B6794F}"/>
              </a:ext>
            </a:extLst>
          </p:cNvPr>
          <p:cNvSpPr txBox="1"/>
          <p:nvPr/>
        </p:nvSpPr>
        <p:spPr>
          <a:xfrm>
            <a:off x="1163574" y="12939192"/>
            <a:ext cx="3830912" cy="2585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latin typeface="Poppins" pitchFamily="2" charset="77"/>
                <a:cs typeface="Poppins" pitchFamily="2" charset="77"/>
              </a:rPr>
              <a:t>BACKUP</a:t>
            </a:r>
          </a:p>
          <a:p>
            <a:endParaRPr lang="pt-BR">
              <a:latin typeface="Poppins" pitchFamily="2" charset="77"/>
              <a:cs typeface="Poppins" pitchFamily="2" charset="77"/>
            </a:endParaRPr>
          </a:p>
          <a:p>
            <a:r>
              <a:rPr lang="pt-BR">
                <a:latin typeface="Poppins" pitchFamily="2" charset="77"/>
                <a:cs typeface="Poppins" pitchFamily="2" charset="77"/>
              </a:rPr>
              <a:t>Em casos de falta de energia elétrica fornecida pela rede de distribuição, o sistema é capaz de </a:t>
            </a:r>
            <a:r>
              <a:rPr lang="pt-BR" b="1">
                <a:latin typeface="Poppins" pitchFamily="2" charset="77"/>
                <a:cs typeface="Poppins" pitchFamily="2" charset="77"/>
              </a:rPr>
              <a:t>manter as cargas em funcionamento</a:t>
            </a:r>
            <a:r>
              <a:rPr lang="pt-BR">
                <a:latin typeface="Poppins" pitchFamily="2" charset="77"/>
                <a:cs typeface="Poppins" pitchFamily="2" charset="77"/>
              </a:rPr>
              <a:t>, com comutação imediata, você nem percebe oscilação.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2953EFD-AA1A-FBB8-22AF-28272E7C35AD}"/>
              </a:ext>
            </a:extLst>
          </p:cNvPr>
          <p:cNvSpPr txBox="1"/>
          <p:nvPr/>
        </p:nvSpPr>
        <p:spPr>
          <a:xfrm>
            <a:off x="6342482" y="12903432"/>
            <a:ext cx="3798532" cy="2308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SUSTENTABILIDADE  E </a:t>
            </a:r>
          </a:p>
          <a:p>
            <a:r>
              <a:rPr lang="pt-BR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REDUÇÃO DE CUSTOS</a:t>
            </a:r>
          </a:p>
          <a:p>
            <a:endParaRPr lang="pt-BR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pt-BR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 combinação de energia solar e baterias fornece uma energia mais </a:t>
            </a:r>
            <a:r>
              <a:rPr lang="pt-BR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estável</a:t>
            </a:r>
            <a:r>
              <a:rPr lang="pt-BR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pt-BR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limpa</a:t>
            </a:r>
            <a:r>
              <a:rPr lang="pt-BR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e </a:t>
            </a:r>
            <a:r>
              <a:rPr lang="pt-BR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econômica</a:t>
            </a:r>
            <a:r>
              <a:rPr lang="pt-BR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resultando em  possíveis reduções de custos.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90E2912-F49E-F01B-787C-BECDBD44B0FD}"/>
              </a:ext>
            </a:extLst>
          </p:cNvPr>
          <p:cNvGrpSpPr/>
          <p:nvPr/>
        </p:nvGrpSpPr>
        <p:grpSpPr>
          <a:xfrm>
            <a:off x="455188" y="1978892"/>
            <a:ext cx="6380695" cy="6327040"/>
            <a:chOff x="3254772" y="5588000"/>
            <a:chExt cx="4795044" cy="5506244"/>
          </a:xfrm>
          <a:gradFill>
            <a:gsLst>
              <a:gs pos="100000">
                <a:srgbClr val="C3D628"/>
              </a:gs>
              <a:gs pos="55000">
                <a:srgbClr val="C3D628">
                  <a:alpha val="0"/>
                  <a:lumMod val="7565"/>
                </a:srgbClr>
              </a:gs>
              <a:gs pos="0">
                <a:srgbClr val="C3D628"/>
              </a:gs>
            </a:gsLst>
            <a:lin ang="5400000" scaled="1"/>
          </a:gradFill>
        </p:grpSpPr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C2010E1D-1818-C352-55CF-7F1C08A132FB}"/>
                </a:ext>
              </a:extLst>
            </p:cNvPr>
            <p:cNvSpPr/>
            <p:nvPr/>
          </p:nvSpPr>
          <p:spPr>
            <a:xfrm>
              <a:off x="5081912" y="5588000"/>
              <a:ext cx="1140762" cy="1625600"/>
            </a:xfrm>
            <a:custGeom>
              <a:avLst/>
              <a:gdLst>
                <a:gd name="connsiteX0" fmla="*/ 129705 w 1140762"/>
                <a:gd name="connsiteY0" fmla="*/ 0 h 1549400"/>
                <a:gd name="connsiteX1" fmla="*/ 1011057 w 1140762"/>
                <a:gd name="connsiteY1" fmla="*/ 0 h 1549400"/>
                <a:gd name="connsiteX2" fmla="*/ 1140762 w 1140762"/>
                <a:gd name="connsiteY2" fmla="*/ 129705 h 1549400"/>
                <a:gd name="connsiteX3" fmla="*/ 1140762 w 1140762"/>
                <a:gd name="connsiteY3" fmla="*/ 1419695 h 1549400"/>
                <a:gd name="connsiteX4" fmla="*/ 1011057 w 1140762"/>
                <a:gd name="connsiteY4" fmla="*/ 1549400 h 1549400"/>
                <a:gd name="connsiteX5" fmla="*/ 129705 w 1140762"/>
                <a:gd name="connsiteY5" fmla="*/ 1549400 h 1549400"/>
                <a:gd name="connsiteX6" fmla="*/ 0 w 1140762"/>
                <a:gd name="connsiteY6" fmla="*/ 1419695 h 1549400"/>
                <a:gd name="connsiteX7" fmla="*/ 0 w 1140762"/>
                <a:gd name="connsiteY7" fmla="*/ 129705 h 1549400"/>
                <a:gd name="connsiteX8" fmla="*/ 129705 w 1140762"/>
                <a:gd name="connsiteY8" fmla="*/ 0 h 154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0762" h="1549400">
                  <a:moveTo>
                    <a:pt x="129705" y="0"/>
                  </a:moveTo>
                  <a:lnTo>
                    <a:pt x="1011057" y="0"/>
                  </a:lnTo>
                  <a:cubicBezTo>
                    <a:pt x="1082691" y="0"/>
                    <a:pt x="1140762" y="58071"/>
                    <a:pt x="1140762" y="129705"/>
                  </a:cubicBezTo>
                  <a:lnTo>
                    <a:pt x="1140762" y="1419695"/>
                  </a:lnTo>
                  <a:cubicBezTo>
                    <a:pt x="1140762" y="1491329"/>
                    <a:pt x="1082691" y="1549400"/>
                    <a:pt x="1011057" y="1549400"/>
                  </a:cubicBezTo>
                  <a:lnTo>
                    <a:pt x="129705" y="1549400"/>
                  </a:lnTo>
                  <a:cubicBezTo>
                    <a:pt x="58071" y="1549400"/>
                    <a:pt x="0" y="1491329"/>
                    <a:pt x="0" y="1419695"/>
                  </a:cubicBezTo>
                  <a:lnTo>
                    <a:pt x="0" y="129705"/>
                  </a:lnTo>
                  <a:cubicBezTo>
                    <a:pt x="0" y="58071"/>
                    <a:pt x="58071" y="0"/>
                    <a:pt x="12970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b="1"/>
            </a:p>
          </p:txBody>
        </p:sp>
        <p:sp>
          <p:nvSpPr>
            <p:cNvPr id="17" name="Forma Livre 16">
              <a:extLst>
                <a:ext uri="{FF2B5EF4-FFF2-40B4-BE49-F238E27FC236}">
                  <a16:creationId xmlns:a16="http://schemas.microsoft.com/office/drawing/2014/main" id="{B4B618BD-29ED-C758-8F5D-65FE5A95259E}"/>
                </a:ext>
              </a:extLst>
            </p:cNvPr>
            <p:cNvSpPr/>
            <p:nvPr/>
          </p:nvSpPr>
          <p:spPr>
            <a:xfrm>
              <a:off x="3254772" y="6299200"/>
              <a:ext cx="4795044" cy="4795044"/>
            </a:xfrm>
            <a:custGeom>
              <a:avLst/>
              <a:gdLst>
                <a:gd name="connsiteX0" fmla="*/ 545197 w 4795044"/>
                <a:gd name="connsiteY0" fmla="*/ 0 h 4795044"/>
                <a:gd name="connsiteX1" fmla="*/ 1625600 w 4795044"/>
                <a:gd name="connsiteY1" fmla="*/ 0 h 4795044"/>
                <a:gd name="connsiteX2" fmla="*/ 1625600 w 4795044"/>
                <a:gd name="connsiteY2" fmla="*/ 746522 h 4795044"/>
                <a:gd name="connsiteX3" fmla="*/ 1210267 w 4795044"/>
                <a:gd name="connsiteY3" fmla="*/ 746522 h 4795044"/>
                <a:gd name="connsiteX4" fmla="*/ 860821 w 4795044"/>
                <a:gd name="connsiteY4" fmla="*/ 1095968 h 4795044"/>
                <a:gd name="connsiteX5" fmla="*/ 860821 w 4795044"/>
                <a:gd name="connsiteY5" fmla="*/ 3699075 h 4795044"/>
                <a:gd name="connsiteX6" fmla="*/ 1210267 w 4795044"/>
                <a:gd name="connsiteY6" fmla="*/ 4048521 h 4795044"/>
                <a:gd name="connsiteX7" fmla="*/ 3584775 w 4795044"/>
                <a:gd name="connsiteY7" fmla="*/ 4048521 h 4795044"/>
                <a:gd name="connsiteX8" fmla="*/ 3934221 w 4795044"/>
                <a:gd name="connsiteY8" fmla="*/ 3699075 h 4795044"/>
                <a:gd name="connsiteX9" fmla="*/ 3934221 w 4795044"/>
                <a:gd name="connsiteY9" fmla="*/ 1095968 h 4795044"/>
                <a:gd name="connsiteX10" fmla="*/ 3584775 w 4795044"/>
                <a:gd name="connsiteY10" fmla="*/ 746522 h 4795044"/>
                <a:gd name="connsiteX11" fmla="*/ 3167782 w 4795044"/>
                <a:gd name="connsiteY11" fmla="*/ 746522 h 4795044"/>
                <a:gd name="connsiteX12" fmla="*/ 3167782 w 4795044"/>
                <a:gd name="connsiteY12" fmla="*/ 0 h 4795044"/>
                <a:gd name="connsiteX13" fmla="*/ 4249847 w 4795044"/>
                <a:gd name="connsiteY13" fmla="*/ 0 h 4795044"/>
                <a:gd name="connsiteX14" fmla="*/ 4795044 w 4795044"/>
                <a:gd name="connsiteY14" fmla="*/ 545197 h 4795044"/>
                <a:gd name="connsiteX15" fmla="*/ 4795044 w 4795044"/>
                <a:gd name="connsiteY15" fmla="*/ 4249847 h 4795044"/>
                <a:gd name="connsiteX16" fmla="*/ 4249847 w 4795044"/>
                <a:gd name="connsiteY16" fmla="*/ 4795044 h 4795044"/>
                <a:gd name="connsiteX17" fmla="*/ 545197 w 4795044"/>
                <a:gd name="connsiteY17" fmla="*/ 4795044 h 4795044"/>
                <a:gd name="connsiteX18" fmla="*/ 0 w 4795044"/>
                <a:gd name="connsiteY18" fmla="*/ 4249847 h 4795044"/>
                <a:gd name="connsiteX19" fmla="*/ 0 w 4795044"/>
                <a:gd name="connsiteY19" fmla="*/ 545197 h 4795044"/>
                <a:gd name="connsiteX20" fmla="*/ 545197 w 4795044"/>
                <a:gd name="connsiteY20" fmla="*/ 0 h 479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95044" h="4795044">
                  <a:moveTo>
                    <a:pt x="545197" y="0"/>
                  </a:moveTo>
                  <a:lnTo>
                    <a:pt x="1625600" y="0"/>
                  </a:lnTo>
                  <a:lnTo>
                    <a:pt x="1625600" y="746522"/>
                  </a:lnTo>
                  <a:lnTo>
                    <a:pt x="1210267" y="746522"/>
                  </a:lnTo>
                  <a:cubicBezTo>
                    <a:pt x="1017273" y="746522"/>
                    <a:pt x="860821" y="902974"/>
                    <a:pt x="860821" y="1095968"/>
                  </a:cubicBezTo>
                  <a:lnTo>
                    <a:pt x="860821" y="3699075"/>
                  </a:lnTo>
                  <a:cubicBezTo>
                    <a:pt x="860821" y="3892069"/>
                    <a:pt x="1017273" y="4048521"/>
                    <a:pt x="1210267" y="4048521"/>
                  </a:cubicBezTo>
                  <a:lnTo>
                    <a:pt x="3584775" y="4048521"/>
                  </a:lnTo>
                  <a:cubicBezTo>
                    <a:pt x="3777769" y="4048521"/>
                    <a:pt x="3934221" y="3892069"/>
                    <a:pt x="3934221" y="3699075"/>
                  </a:cubicBezTo>
                  <a:lnTo>
                    <a:pt x="3934221" y="1095968"/>
                  </a:lnTo>
                  <a:cubicBezTo>
                    <a:pt x="3934221" y="902974"/>
                    <a:pt x="3777769" y="746522"/>
                    <a:pt x="3584775" y="746522"/>
                  </a:cubicBezTo>
                  <a:lnTo>
                    <a:pt x="3167782" y="746522"/>
                  </a:lnTo>
                  <a:lnTo>
                    <a:pt x="3167782" y="0"/>
                  </a:lnTo>
                  <a:lnTo>
                    <a:pt x="4249847" y="0"/>
                  </a:lnTo>
                  <a:cubicBezTo>
                    <a:pt x="4550951" y="0"/>
                    <a:pt x="4795044" y="244093"/>
                    <a:pt x="4795044" y="545197"/>
                  </a:cubicBezTo>
                  <a:lnTo>
                    <a:pt x="4795044" y="4249847"/>
                  </a:lnTo>
                  <a:cubicBezTo>
                    <a:pt x="4795044" y="4550951"/>
                    <a:pt x="4550951" y="4795044"/>
                    <a:pt x="4249847" y="4795044"/>
                  </a:cubicBezTo>
                  <a:lnTo>
                    <a:pt x="545197" y="4795044"/>
                  </a:lnTo>
                  <a:cubicBezTo>
                    <a:pt x="244093" y="4795044"/>
                    <a:pt x="0" y="4550951"/>
                    <a:pt x="0" y="4249847"/>
                  </a:cubicBezTo>
                  <a:lnTo>
                    <a:pt x="0" y="545197"/>
                  </a:lnTo>
                  <a:cubicBezTo>
                    <a:pt x="0" y="244093"/>
                    <a:pt x="244093" y="0"/>
                    <a:pt x="54519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b="1"/>
            </a:p>
          </p:txBody>
        </p:sp>
      </p:grpSp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359" y="9327292"/>
            <a:ext cx="11340863" cy="1078540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4087313" y="4718684"/>
            <a:ext cx="7064391" cy="2017933"/>
          </a:xfrm>
          <a:prstGeom prst="rect">
            <a:avLst/>
          </a:prstGeom>
          <a:noFill/>
        </p:spPr>
        <p:txBody>
          <a:bodyPr wrap="square" lIns="91447" tIns="45724" rIns="91447" bIns="45724" rtlCol="0" anchor="t">
            <a:spAutoFit/>
          </a:bodyPr>
          <a:lstStyle/>
          <a:p>
            <a:pPr>
              <a:lnSpc>
                <a:spcPts val="7141"/>
              </a:lnSpc>
            </a:pPr>
            <a:r>
              <a:rPr lang="pt-BR" sz="8800" b="1" dirty="0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>
              <a:lnSpc>
                <a:spcPts val="7141"/>
              </a:lnSpc>
            </a:pPr>
            <a:r>
              <a:rPr lang="pt-BR" sz="8800" b="1" dirty="0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120687" y="11280921"/>
            <a:ext cx="9126720" cy="4792198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AADF6F-8C8E-18C5-88CF-4628085E9E09}"/>
              </a:ext>
            </a:extLst>
          </p:cNvPr>
          <p:cNvSpPr txBox="1"/>
          <p:nvPr/>
        </p:nvSpPr>
        <p:spPr>
          <a:xfrm>
            <a:off x="2076326" y="13299088"/>
            <a:ext cx="6825341" cy="2087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469">
              <a:spcBef>
                <a:spcPts val="1814"/>
              </a:spcBef>
            </a:pPr>
            <a:r>
              <a:rPr lang="pt-BR" sz="2000">
                <a:solidFill>
                  <a:srgbClr val="C3D50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CLIENTE:</a:t>
            </a:r>
            <a:r>
              <a:rPr lang="pt-BR" sz="20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BR" sz="2000">
                <a:solidFill>
                  <a:schemeClr val="bg1"/>
                </a:solidFill>
              </a:rPr>
              <a:t>[NOME]</a:t>
            </a:r>
            <a:endParaRPr lang="pt-BR" sz="2000" b="1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37469">
              <a:spcBef>
                <a:spcPts val="1814"/>
              </a:spcBef>
            </a:pPr>
            <a:r>
              <a:rPr lang="pt-BR" sz="2000">
                <a:solidFill>
                  <a:srgbClr val="C3D50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ENDEREÇO:</a:t>
            </a:r>
            <a:r>
              <a:rPr lang="pt-BR" sz="2000" b="1">
                <a:solidFill>
                  <a:srgbClr val="C3D50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BR" sz="20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[</a:t>
            </a:r>
            <a:r>
              <a:rPr lang="pt-BR" sz="2000">
                <a:solidFill>
                  <a:schemeClr val="bg1"/>
                </a:solidFill>
              </a:rPr>
              <a:t>ENDEREÇO DO CLIENTE]</a:t>
            </a:r>
          </a:p>
          <a:p>
            <a:pPr marL="37469" marR="631888">
              <a:lnSpc>
                <a:spcPct val="200000"/>
              </a:lnSpc>
            </a:pPr>
            <a:r>
              <a:rPr lang="pt-BR" sz="2000" b="1">
                <a:solidFill>
                  <a:srgbClr val="C3D500"/>
                </a:solidFill>
                <a:latin typeface="Poppins" pitchFamily="2" charset="77"/>
                <a:cs typeface="Poppins" pitchFamily="2" charset="77"/>
              </a:rPr>
              <a:t>DATA DA PROPOSTA: </a:t>
            </a:r>
            <a:r>
              <a:rPr lang="pt-BR" sz="2000">
                <a:solidFill>
                  <a:schemeClr val="bg1"/>
                </a:solidFill>
              </a:rPr>
              <a:t>[DATA]</a:t>
            </a:r>
            <a:endParaRPr lang="pt-BR" sz="2000" b="1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37469" marR="631888">
              <a:lnSpc>
                <a:spcPct val="200000"/>
              </a:lnSpc>
            </a:pPr>
            <a:r>
              <a:rPr lang="pt-BR" sz="2000" b="1">
                <a:solidFill>
                  <a:srgbClr val="C3D500"/>
                </a:solidFill>
                <a:latin typeface="Poppins" pitchFamily="2" charset="77"/>
                <a:cs typeface="Poppins" pitchFamily="2" charset="77"/>
              </a:rPr>
              <a:t>VALIDADE DA PROPOSTA: </a:t>
            </a:r>
            <a:r>
              <a:rPr lang="pt-BR" sz="20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30 dias</a:t>
            </a:r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566" y="19316307"/>
            <a:ext cx="366424" cy="37912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139" y="19316135"/>
            <a:ext cx="2489397" cy="482638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5545" y="19354189"/>
            <a:ext cx="2804381" cy="291128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1">
              <a:spcBef>
                <a:spcPts val="110"/>
              </a:spcBef>
              <a:tabLst>
                <a:tab pos="1135494" algn="l"/>
                <a:tab pos="1385073" algn="l"/>
              </a:tabLst>
            </a:pPr>
            <a:r>
              <a:rPr spc="-1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5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01_11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53828" y="12051607"/>
            <a:ext cx="7010954" cy="1046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8AC0E1-E046-4FE4-AC85-651D7F57D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object 3">
            <a:extLst>
              <a:ext uri="{FF2B5EF4-FFF2-40B4-BE49-F238E27FC236}">
                <a16:creationId xmlns:a16="http://schemas.microsoft.com/office/drawing/2014/main" id="{62861A0D-C7CF-E222-F711-2EFF77FD1568}"/>
              </a:ext>
            </a:extLst>
          </p:cNvPr>
          <p:cNvPicPr/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21133"/>
            <a:ext cx="11339968" cy="10784555"/>
          </a:xfrm>
          <a:prstGeom prst="rect">
            <a:avLst/>
          </a:prstGeom>
        </p:spPr>
      </p:pic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DA9C3CED-640D-69CA-385E-7C750B37F2D6}"/>
              </a:ext>
            </a:extLst>
          </p:cNvPr>
          <p:cNvSpPr/>
          <p:nvPr/>
        </p:nvSpPr>
        <p:spPr>
          <a:xfrm rot="5400000">
            <a:off x="3395095" y="10068227"/>
            <a:ext cx="4871610" cy="7957107"/>
          </a:xfrm>
          <a:prstGeom prst="roundRect">
            <a:avLst>
              <a:gd name="adj" fmla="val 11710"/>
            </a:avLst>
          </a:prstGeom>
          <a:solidFill>
            <a:srgbClr val="28282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330B9-B9EF-95DC-BB44-D9A08898C0A5}"/>
              </a:ext>
            </a:extLst>
          </p:cNvPr>
          <p:cNvSpPr txBox="1"/>
          <p:nvPr/>
        </p:nvSpPr>
        <p:spPr>
          <a:xfrm>
            <a:off x="5893973" y="836476"/>
            <a:ext cx="4824783" cy="1152503"/>
          </a:xfrm>
          <a:prstGeom prst="rect">
            <a:avLst/>
          </a:prstGeom>
          <a:noFill/>
        </p:spPr>
        <p:txBody>
          <a:bodyPr wrap="square" lIns="91447" tIns="45724" rIns="91447" bIns="45724" rtlCol="0" anchor="ctr">
            <a:spAutoFit/>
          </a:bodyPr>
          <a:lstStyle/>
          <a:p>
            <a:pPr>
              <a:lnSpc>
                <a:spcPts val="4000"/>
              </a:lnSpc>
            </a:pPr>
            <a:r>
              <a:rPr lang="pt-BR" sz="4000" b="1" dirty="0">
                <a:solidFill>
                  <a:schemeClr val="bg1"/>
                </a:solidFill>
                <a:latin typeface="Poppins ExtraBold"/>
                <a:cs typeface="Poppins ExtraBold"/>
              </a:rPr>
              <a:t>SINAL DE PAGAMENTO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51D3000-2DE1-0009-8559-9911F4FD795B}"/>
              </a:ext>
            </a:extLst>
          </p:cNvPr>
          <p:cNvCxnSpPr/>
          <p:nvPr/>
        </p:nvCxnSpPr>
        <p:spPr>
          <a:xfrm flipH="1">
            <a:off x="5700037" y="925442"/>
            <a:ext cx="113" cy="905815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914C016F-3F4B-9677-7E8B-F17D51FA2F2B}"/>
              </a:ext>
            </a:extLst>
          </p:cNvPr>
          <p:cNvSpPr/>
          <p:nvPr/>
        </p:nvSpPr>
        <p:spPr>
          <a:xfrm>
            <a:off x="1858179" y="3505341"/>
            <a:ext cx="7957107" cy="2375557"/>
          </a:xfrm>
          <a:prstGeom prst="roundRect">
            <a:avLst>
              <a:gd name="adj" fmla="val 1292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AE482A-62D0-F8D3-73A1-EB8558EF359A}"/>
              </a:ext>
            </a:extLst>
          </p:cNvPr>
          <p:cNvSpPr txBox="1"/>
          <p:nvPr/>
        </p:nvSpPr>
        <p:spPr>
          <a:xfrm>
            <a:off x="3146770" y="3786387"/>
            <a:ext cx="676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C3D628"/>
                </a:solidFill>
                <a:latin typeface="Poppins Light" pitchFamily="2" charset="77"/>
                <a:cs typeface="Poppins Light" pitchFamily="2" charset="77"/>
              </a:rPr>
              <a:t>VALOR DE ENTRADA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8AD9BB44-BD9B-AA47-9A18-8475D65B6D52}"/>
              </a:ext>
            </a:extLst>
          </p:cNvPr>
          <p:cNvSpPr/>
          <p:nvPr/>
        </p:nvSpPr>
        <p:spPr>
          <a:xfrm>
            <a:off x="1858179" y="6360523"/>
            <a:ext cx="7957107" cy="2375557"/>
          </a:xfrm>
          <a:prstGeom prst="roundRect">
            <a:avLst>
              <a:gd name="adj" fmla="val 1292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9BC50D1-DA00-2C88-B0E1-6877AB9B8E33}"/>
              </a:ext>
            </a:extLst>
          </p:cNvPr>
          <p:cNvSpPr txBox="1"/>
          <p:nvPr/>
        </p:nvSpPr>
        <p:spPr>
          <a:xfrm>
            <a:off x="3146770" y="6725236"/>
            <a:ext cx="676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C3D628"/>
                </a:solidFill>
                <a:latin typeface="Poppins Light" pitchFamily="2" charset="77"/>
                <a:cs typeface="Poppins Light" pitchFamily="2" charset="77"/>
              </a:rPr>
              <a:t>VALOR TOTAL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E1D6B63-DDC0-55F7-8FD8-56C429A4071A}"/>
              </a:ext>
            </a:extLst>
          </p:cNvPr>
          <p:cNvSpPr txBox="1"/>
          <p:nvPr/>
        </p:nvSpPr>
        <p:spPr>
          <a:xfrm>
            <a:off x="2452182" y="4590653"/>
            <a:ext cx="5588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err="1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R</a:t>
            </a:r>
            <a:r>
              <a:rPr lang="pt-BR" sz="6000" b="1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$ 12.000,00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D2449AA-8F26-E3F2-3156-24FFCD067266}"/>
              </a:ext>
            </a:extLst>
          </p:cNvPr>
          <p:cNvSpPr txBox="1"/>
          <p:nvPr/>
        </p:nvSpPr>
        <p:spPr>
          <a:xfrm>
            <a:off x="2452182" y="7445835"/>
            <a:ext cx="5588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err="1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R</a:t>
            </a:r>
            <a:r>
              <a:rPr lang="pt-BR" sz="6000" b="1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$ 50.000,00</a:t>
            </a:r>
          </a:p>
        </p:txBody>
      </p:sp>
      <p:pic>
        <p:nvPicPr>
          <p:cNvPr id="18" name="Gráfico 17" descr="Dinheiro com preenchimento sólido">
            <a:extLst>
              <a:ext uri="{FF2B5EF4-FFF2-40B4-BE49-F238E27FC236}">
                <a16:creationId xmlns:a16="http://schemas.microsoft.com/office/drawing/2014/main" id="{DBCCF8F6-E45B-622A-9E2A-6CD6176FE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5498" y="3750553"/>
            <a:ext cx="470688" cy="470688"/>
          </a:xfrm>
          <a:prstGeom prst="rect">
            <a:avLst/>
          </a:prstGeom>
        </p:spPr>
      </p:pic>
      <p:pic>
        <p:nvPicPr>
          <p:cNvPr id="19" name="Gráfico 18" descr="Dinheiro com preenchimento sólido">
            <a:extLst>
              <a:ext uri="{FF2B5EF4-FFF2-40B4-BE49-F238E27FC236}">
                <a16:creationId xmlns:a16="http://schemas.microsoft.com/office/drawing/2014/main" id="{441C2336-7F93-23F7-458A-8B850F77D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5498" y="6725236"/>
            <a:ext cx="470688" cy="470688"/>
          </a:xfrm>
          <a:prstGeom prst="rect">
            <a:avLst/>
          </a:prstGeom>
        </p:spPr>
      </p:pic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3C7AF5CB-B076-87AB-DE98-A8215609EF38}"/>
              </a:ext>
            </a:extLst>
          </p:cNvPr>
          <p:cNvSpPr/>
          <p:nvPr/>
        </p:nvSpPr>
        <p:spPr>
          <a:xfrm rot="5400000">
            <a:off x="5144506" y="6844797"/>
            <a:ext cx="1384451" cy="9049466"/>
          </a:xfrm>
          <a:prstGeom prst="roundRect">
            <a:avLst>
              <a:gd name="adj" fmla="val 50000"/>
            </a:avLst>
          </a:prstGeom>
          <a:solidFill>
            <a:srgbClr val="C3D62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4CD9FC5-681D-1284-E31C-9605AA930DBA}"/>
              </a:ext>
            </a:extLst>
          </p:cNvPr>
          <p:cNvSpPr txBox="1"/>
          <p:nvPr/>
        </p:nvSpPr>
        <p:spPr>
          <a:xfrm>
            <a:off x="3146770" y="11077577"/>
            <a:ext cx="563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282828"/>
                </a:solidFill>
                <a:latin typeface="Poppins Light" pitchFamily="2" charset="77"/>
                <a:cs typeface="Poppins Light" pitchFamily="2" charset="77"/>
              </a:rPr>
              <a:t>CONDIÇÕES ESPECIAIS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F340FC4-DD54-B6D1-CC8D-9B0A9B509BF9}"/>
              </a:ext>
            </a:extLst>
          </p:cNvPr>
          <p:cNvSpPr txBox="1"/>
          <p:nvPr/>
        </p:nvSpPr>
        <p:spPr>
          <a:xfrm>
            <a:off x="2022299" y="13723614"/>
            <a:ext cx="761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(descrever)</a:t>
            </a:r>
            <a:endParaRPr lang="pt-BR" sz="4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D964AF6D-B44E-322F-3315-73FA73493B97}"/>
              </a:ext>
            </a:extLst>
          </p:cNvPr>
          <p:cNvSpPr txBox="1"/>
          <p:nvPr/>
        </p:nvSpPr>
        <p:spPr>
          <a:xfrm>
            <a:off x="450155" y="19555456"/>
            <a:ext cx="2804381" cy="291128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1">
              <a:spcBef>
                <a:spcPts val="110"/>
              </a:spcBef>
              <a:tabLst>
                <a:tab pos="1135494" algn="l"/>
                <a:tab pos="1385073" algn="l"/>
              </a:tabLst>
            </a:pPr>
            <a:r>
              <a:rPr spc="-1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5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01_11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A78468B-23D9-16B1-D694-F0BCD83E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84" y="1031948"/>
            <a:ext cx="4372172" cy="68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33371" y="733019"/>
            <a:ext cx="3492141" cy="410241"/>
          </a:xfrm>
          <a:custGeom>
            <a:avLst/>
            <a:gdLst/>
            <a:ahLst/>
            <a:cxnLst/>
            <a:rect l="l" t="t" r="r" b="b"/>
            <a:pathLst>
              <a:path w="3491865" h="410209">
                <a:moveTo>
                  <a:pt x="3286947" y="0"/>
                </a:moveTo>
                <a:lnTo>
                  <a:pt x="204862" y="0"/>
                </a:lnTo>
                <a:lnTo>
                  <a:pt x="157887" y="5410"/>
                </a:lnTo>
                <a:lnTo>
                  <a:pt x="114766" y="20823"/>
                </a:lnTo>
                <a:lnTo>
                  <a:pt x="76729" y="45007"/>
                </a:lnTo>
                <a:lnTo>
                  <a:pt x="45004" y="76733"/>
                </a:lnTo>
                <a:lnTo>
                  <a:pt x="20821" y="114771"/>
                </a:lnTo>
                <a:lnTo>
                  <a:pt x="5410" y="157891"/>
                </a:lnTo>
                <a:lnTo>
                  <a:pt x="0" y="204862"/>
                </a:lnTo>
                <a:lnTo>
                  <a:pt x="5410" y="251834"/>
                </a:lnTo>
                <a:lnTo>
                  <a:pt x="20821" y="294954"/>
                </a:lnTo>
                <a:lnTo>
                  <a:pt x="45004" y="332992"/>
                </a:lnTo>
                <a:lnTo>
                  <a:pt x="76729" y="364718"/>
                </a:lnTo>
                <a:lnTo>
                  <a:pt x="114766" y="388902"/>
                </a:lnTo>
                <a:lnTo>
                  <a:pt x="157887" y="404314"/>
                </a:lnTo>
                <a:lnTo>
                  <a:pt x="204862" y="409725"/>
                </a:lnTo>
                <a:lnTo>
                  <a:pt x="3286947" y="409725"/>
                </a:lnTo>
                <a:lnTo>
                  <a:pt x="3333918" y="404314"/>
                </a:lnTo>
                <a:lnTo>
                  <a:pt x="3377038" y="388902"/>
                </a:lnTo>
                <a:lnTo>
                  <a:pt x="3415076" y="364718"/>
                </a:lnTo>
                <a:lnTo>
                  <a:pt x="3446802" y="332992"/>
                </a:lnTo>
                <a:lnTo>
                  <a:pt x="3470986" y="294954"/>
                </a:lnTo>
                <a:lnTo>
                  <a:pt x="3486399" y="251834"/>
                </a:lnTo>
                <a:lnTo>
                  <a:pt x="3491809" y="204862"/>
                </a:lnTo>
                <a:lnTo>
                  <a:pt x="3486399" y="157891"/>
                </a:lnTo>
                <a:lnTo>
                  <a:pt x="3470986" y="114771"/>
                </a:lnTo>
                <a:lnTo>
                  <a:pt x="3446802" y="76733"/>
                </a:lnTo>
                <a:lnTo>
                  <a:pt x="3415076" y="45007"/>
                </a:lnTo>
                <a:lnTo>
                  <a:pt x="3377038" y="20823"/>
                </a:lnTo>
                <a:lnTo>
                  <a:pt x="3333918" y="5410"/>
                </a:lnTo>
                <a:lnTo>
                  <a:pt x="328694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7184" y="784212"/>
            <a:ext cx="3048110" cy="291128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1">
              <a:spcBef>
                <a:spcPts val="110"/>
              </a:spcBef>
            </a:pPr>
            <a:r>
              <a:rPr b="1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rPr>
              <a:t>SEUS PRÓXIMOS PASSOS</a:t>
            </a:r>
          </a:p>
        </p:txBody>
      </p:sp>
      <p:sp>
        <p:nvSpPr>
          <p:cNvPr id="8" name="object 8"/>
          <p:cNvSpPr/>
          <p:nvPr/>
        </p:nvSpPr>
        <p:spPr>
          <a:xfrm>
            <a:off x="3873659" y="834837"/>
            <a:ext cx="183529" cy="189880"/>
          </a:xfrm>
          <a:custGeom>
            <a:avLst/>
            <a:gdLst/>
            <a:ahLst/>
            <a:cxnLst/>
            <a:rect l="l" t="t" r="r" b="b"/>
            <a:pathLst>
              <a:path w="183514" h="189865">
                <a:moveTo>
                  <a:pt x="112966" y="2120"/>
                </a:moveTo>
                <a:lnTo>
                  <a:pt x="110845" y="0"/>
                </a:lnTo>
                <a:lnTo>
                  <a:pt x="72440" y="0"/>
                </a:lnTo>
                <a:lnTo>
                  <a:pt x="70319" y="2120"/>
                </a:lnTo>
                <a:lnTo>
                  <a:pt x="70319" y="71704"/>
                </a:lnTo>
                <a:lnTo>
                  <a:pt x="72440" y="73825"/>
                </a:lnTo>
                <a:lnTo>
                  <a:pt x="75057" y="73825"/>
                </a:lnTo>
                <a:lnTo>
                  <a:pt x="110845" y="73825"/>
                </a:lnTo>
                <a:lnTo>
                  <a:pt x="112966" y="71704"/>
                </a:lnTo>
                <a:lnTo>
                  <a:pt x="112966" y="2120"/>
                </a:lnTo>
                <a:close/>
              </a:path>
              <a:path w="183514" h="189865">
                <a:moveTo>
                  <a:pt x="183388" y="98018"/>
                </a:moveTo>
                <a:lnTo>
                  <a:pt x="169240" y="49072"/>
                </a:lnTo>
                <a:lnTo>
                  <a:pt x="132448" y="15862"/>
                </a:lnTo>
                <a:lnTo>
                  <a:pt x="129324" y="14312"/>
                </a:lnTo>
                <a:lnTo>
                  <a:pt x="125666" y="16662"/>
                </a:lnTo>
                <a:lnTo>
                  <a:pt x="125666" y="70129"/>
                </a:lnTo>
                <a:lnTo>
                  <a:pt x="130403" y="77190"/>
                </a:lnTo>
                <a:lnTo>
                  <a:pt x="133718" y="85115"/>
                </a:lnTo>
                <a:lnTo>
                  <a:pt x="135432" y="93738"/>
                </a:lnTo>
                <a:lnTo>
                  <a:pt x="135369" y="102895"/>
                </a:lnTo>
                <a:lnTo>
                  <a:pt x="131254" y="117195"/>
                </a:lnTo>
                <a:lnTo>
                  <a:pt x="122783" y="129070"/>
                </a:lnTo>
                <a:lnTo>
                  <a:pt x="110921" y="137579"/>
                </a:lnTo>
                <a:lnTo>
                  <a:pt x="96647" y="141757"/>
                </a:lnTo>
                <a:lnTo>
                  <a:pt x="77787" y="139801"/>
                </a:lnTo>
                <a:lnTo>
                  <a:pt x="62191" y="130708"/>
                </a:lnTo>
                <a:lnTo>
                  <a:pt x="51562" y="116217"/>
                </a:lnTo>
                <a:lnTo>
                  <a:pt x="47637" y="98018"/>
                </a:lnTo>
                <a:lnTo>
                  <a:pt x="48323" y="90271"/>
                </a:lnTo>
                <a:lnTo>
                  <a:pt x="50292" y="82956"/>
                </a:lnTo>
                <a:lnTo>
                  <a:pt x="53428" y="76200"/>
                </a:lnTo>
                <a:lnTo>
                  <a:pt x="57619" y="70129"/>
                </a:lnTo>
                <a:lnTo>
                  <a:pt x="57619" y="16598"/>
                </a:lnTo>
                <a:lnTo>
                  <a:pt x="53873" y="14338"/>
                </a:lnTo>
                <a:lnTo>
                  <a:pt x="50698" y="15938"/>
                </a:lnTo>
                <a:lnTo>
                  <a:pt x="29311" y="30721"/>
                </a:lnTo>
                <a:lnTo>
                  <a:pt x="12954" y="50850"/>
                </a:lnTo>
                <a:lnTo>
                  <a:pt x="2781" y="75120"/>
                </a:lnTo>
                <a:lnTo>
                  <a:pt x="0" y="102362"/>
                </a:lnTo>
                <a:lnTo>
                  <a:pt x="7721" y="134988"/>
                </a:lnTo>
                <a:lnTo>
                  <a:pt x="26085" y="162052"/>
                </a:lnTo>
                <a:lnTo>
                  <a:pt x="52692" y="181063"/>
                </a:lnTo>
                <a:lnTo>
                  <a:pt x="85128" y="189534"/>
                </a:lnTo>
                <a:lnTo>
                  <a:pt x="123088" y="184238"/>
                </a:lnTo>
                <a:lnTo>
                  <a:pt x="154355" y="164985"/>
                </a:lnTo>
                <a:lnTo>
                  <a:pt x="175564" y="135128"/>
                </a:lnTo>
                <a:lnTo>
                  <a:pt x="183388" y="980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31888-1B12-F71A-723A-1CA14E67440D}"/>
              </a:ext>
            </a:extLst>
          </p:cNvPr>
          <p:cNvSpPr txBox="1"/>
          <p:nvPr/>
        </p:nvSpPr>
        <p:spPr>
          <a:xfrm>
            <a:off x="5602663" y="4288142"/>
            <a:ext cx="2910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dirty="0">
                <a:solidFill>
                  <a:srgbClr val="C3D500"/>
                </a:solidFill>
                <a:latin typeface="Poppins" pitchFamily="2" charset="77"/>
                <a:cs typeface="Poppins" pitchFamily="2" charset="77"/>
              </a:rPr>
              <a:t>PROPOSTA</a:t>
            </a:r>
          </a:p>
          <a:p>
            <a:pPr algn="l"/>
            <a:r>
              <a:rPr lang="pt-BR" sz="2800" b="1" dirty="0">
                <a:solidFill>
                  <a:srgbClr val="C3D500"/>
                </a:solidFill>
                <a:latin typeface="Poppins" pitchFamily="2" charset="77"/>
                <a:cs typeface="Poppins" pitchFamily="2" charset="77"/>
              </a:rPr>
              <a:t>COMERCIAL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CBC3BD6-B0C5-FCD9-9155-6775DF286BDB}"/>
              </a:ext>
            </a:extLst>
          </p:cNvPr>
          <p:cNvSpPr txBox="1"/>
          <p:nvPr/>
        </p:nvSpPr>
        <p:spPr>
          <a:xfrm>
            <a:off x="5602663" y="11638230"/>
            <a:ext cx="2910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ASSINATURA</a:t>
            </a:r>
          </a:p>
          <a:p>
            <a:pPr algn="l"/>
            <a:r>
              <a:rPr lang="pt-BR" sz="2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 CONTRATO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2EC93F6-E4A0-4992-4351-317664255F71}"/>
              </a:ext>
            </a:extLst>
          </p:cNvPr>
          <p:cNvSpPr txBox="1"/>
          <p:nvPr/>
        </p:nvSpPr>
        <p:spPr>
          <a:xfrm>
            <a:off x="5448682" y="15313274"/>
            <a:ext cx="2910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PRONTO, VOCÊ ESTÁ SEMPRE ON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3052FBB0-8123-5F35-0173-773CF28BA384}"/>
              </a:ext>
            </a:extLst>
          </p:cNvPr>
          <p:cNvGrpSpPr/>
          <p:nvPr/>
        </p:nvGrpSpPr>
        <p:grpSpPr>
          <a:xfrm>
            <a:off x="733566" y="19316308"/>
            <a:ext cx="366424" cy="379125"/>
            <a:chOff x="733160" y="19314782"/>
            <a:chExt cx="366395" cy="379095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04B68747-0C01-0C62-02CB-64020B335918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9005C1FF-AF35-6ACB-D678-C2037B19CB2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9EFEE3CE-2DCC-6E84-AED6-FF9BF19A2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39" y="19316135"/>
            <a:ext cx="2489397" cy="482638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DBB506EC-B639-AD1E-C09A-2586D5473C58}"/>
              </a:ext>
            </a:extLst>
          </p:cNvPr>
          <p:cNvSpPr/>
          <p:nvPr/>
        </p:nvSpPr>
        <p:spPr>
          <a:xfrm>
            <a:off x="2638490" y="3594306"/>
            <a:ext cx="1751896" cy="192204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Forma Livre 46">
            <a:extLst>
              <a:ext uri="{FF2B5EF4-FFF2-40B4-BE49-F238E27FC236}">
                <a16:creationId xmlns:a16="http://schemas.microsoft.com/office/drawing/2014/main" id="{83431069-281C-4FC3-F5D6-9DD193A6FD05}"/>
              </a:ext>
            </a:extLst>
          </p:cNvPr>
          <p:cNvSpPr/>
          <p:nvPr/>
        </p:nvSpPr>
        <p:spPr>
          <a:xfrm>
            <a:off x="2251665" y="3112713"/>
            <a:ext cx="2787742" cy="3304967"/>
          </a:xfrm>
          <a:custGeom>
            <a:avLst/>
            <a:gdLst>
              <a:gd name="connsiteX0" fmla="*/ 1763570 w 2910117"/>
              <a:gd name="connsiteY0" fmla="*/ 1065023 h 3406685"/>
              <a:gd name="connsiteX1" fmla="*/ 1745995 w 2910117"/>
              <a:gd name="connsiteY1" fmla="*/ 1070888 h 3406685"/>
              <a:gd name="connsiteX2" fmla="*/ 1733129 w 2910117"/>
              <a:gd name="connsiteY2" fmla="*/ 1084351 h 3406685"/>
              <a:gd name="connsiteX3" fmla="*/ 1728136 w 2910117"/>
              <a:gd name="connsiteY3" fmla="*/ 1103316 h 3406685"/>
              <a:gd name="connsiteX4" fmla="*/ 1728136 w 2910117"/>
              <a:gd name="connsiteY4" fmla="*/ 1505098 h 3406685"/>
              <a:gd name="connsiteX5" fmla="*/ 1766189 w 2910117"/>
              <a:gd name="connsiteY5" fmla="*/ 1561806 h 3406685"/>
              <a:gd name="connsiteX6" fmla="*/ 1792853 w 2910117"/>
              <a:gd name="connsiteY6" fmla="*/ 1625557 h 3406685"/>
              <a:gd name="connsiteX7" fmla="*/ 1806682 w 2910117"/>
              <a:gd name="connsiteY7" fmla="*/ 1694922 h 3406685"/>
              <a:gd name="connsiteX8" fmla="*/ 1806230 w 2910117"/>
              <a:gd name="connsiteY8" fmla="*/ 1768472 h 3406685"/>
              <a:gd name="connsiteX9" fmla="*/ 1773066 w 2910117"/>
              <a:gd name="connsiteY9" fmla="*/ 1883393 h 3406685"/>
              <a:gd name="connsiteX10" fmla="*/ 1704948 w 2910117"/>
              <a:gd name="connsiteY10" fmla="*/ 1978937 h 3406685"/>
              <a:gd name="connsiteX11" fmla="*/ 1609610 w 2910117"/>
              <a:gd name="connsiteY11" fmla="*/ 2047337 h 3406685"/>
              <a:gd name="connsiteX12" fmla="*/ 1494781 w 2910117"/>
              <a:gd name="connsiteY12" fmla="*/ 2080825 h 3406685"/>
              <a:gd name="connsiteX13" fmla="*/ 1371898 w 2910117"/>
              <a:gd name="connsiteY13" fmla="*/ 2073312 h 3406685"/>
              <a:gd name="connsiteX14" fmla="*/ 1263982 w 2910117"/>
              <a:gd name="connsiteY14" fmla="*/ 2027318 h 3406685"/>
              <a:gd name="connsiteX15" fmla="*/ 1178119 w 2910117"/>
              <a:gd name="connsiteY15" fmla="*/ 1949928 h 3406685"/>
              <a:gd name="connsiteX16" fmla="*/ 1121401 w 2910117"/>
              <a:gd name="connsiteY16" fmla="*/ 1848236 h 3406685"/>
              <a:gd name="connsiteX17" fmla="*/ 1100920 w 2910117"/>
              <a:gd name="connsiteY17" fmla="*/ 1729329 h 3406685"/>
              <a:gd name="connsiteX18" fmla="*/ 1106406 w 2910117"/>
              <a:gd name="connsiteY18" fmla="*/ 1666968 h 3406685"/>
              <a:gd name="connsiteX19" fmla="*/ 1122233 w 2910117"/>
              <a:gd name="connsiteY19" fmla="*/ 1608178 h 3406685"/>
              <a:gd name="connsiteX20" fmla="*/ 1147454 w 2910117"/>
              <a:gd name="connsiteY20" fmla="*/ 1553909 h 3406685"/>
              <a:gd name="connsiteX21" fmla="*/ 1181119 w 2910117"/>
              <a:gd name="connsiteY21" fmla="*/ 1505098 h 3406685"/>
              <a:gd name="connsiteX22" fmla="*/ 1181119 w 2910117"/>
              <a:gd name="connsiteY22" fmla="*/ 1103342 h 3406685"/>
              <a:gd name="connsiteX23" fmla="*/ 1176016 w 2910117"/>
              <a:gd name="connsiteY23" fmla="*/ 1084189 h 3406685"/>
              <a:gd name="connsiteX24" fmla="*/ 1162871 w 2910117"/>
              <a:gd name="connsiteY24" fmla="*/ 1070867 h 3406685"/>
              <a:gd name="connsiteX25" fmla="*/ 1144934 w 2910117"/>
              <a:gd name="connsiteY25" fmla="*/ 1065295 h 3406685"/>
              <a:gd name="connsiteX26" fmla="*/ 1125449 w 2910117"/>
              <a:gd name="connsiteY26" fmla="*/ 1069390 h 3406685"/>
              <a:gd name="connsiteX27" fmla="*/ 1022876 w 2910117"/>
              <a:gd name="connsiteY27" fmla="*/ 1131550 h 3406685"/>
              <a:gd name="connsiteX28" fmla="*/ 932116 w 2910117"/>
              <a:gd name="connsiteY28" fmla="*/ 1209034 h 3406685"/>
              <a:gd name="connsiteX29" fmla="*/ 854957 w 2910117"/>
              <a:gd name="connsiteY29" fmla="*/ 1300064 h 3406685"/>
              <a:gd name="connsiteX30" fmla="*/ 793172 w 2910117"/>
              <a:gd name="connsiteY30" fmla="*/ 1402871 h 3406685"/>
              <a:gd name="connsiteX31" fmla="*/ 748548 w 2910117"/>
              <a:gd name="connsiteY31" fmla="*/ 1515679 h 3406685"/>
              <a:gd name="connsiteX32" fmla="*/ 722865 w 2910117"/>
              <a:gd name="connsiteY32" fmla="*/ 1636717 h 3406685"/>
              <a:gd name="connsiteX33" fmla="*/ 717906 w 2910117"/>
              <a:gd name="connsiteY33" fmla="*/ 1764212 h 3406685"/>
              <a:gd name="connsiteX34" fmla="*/ 733689 w 2910117"/>
              <a:gd name="connsiteY34" fmla="*/ 1885026 h 3406685"/>
              <a:gd name="connsiteX35" fmla="*/ 768507 w 2910117"/>
              <a:gd name="connsiteY35" fmla="*/ 1999196 h 3406685"/>
              <a:gd name="connsiteX36" fmla="*/ 820655 w 2910117"/>
              <a:gd name="connsiteY36" fmla="*/ 2104963 h 3406685"/>
              <a:gd name="connsiteX37" fmla="*/ 888434 w 2910117"/>
              <a:gd name="connsiteY37" fmla="*/ 2200577 h 3406685"/>
              <a:gd name="connsiteX38" fmla="*/ 970141 w 2910117"/>
              <a:gd name="connsiteY38" fmla="*/ 2284288 h 3406685"/>
              <a:gd name="connsiteX39" fmla="*/ 1064072 w 2910117"/>
              <a:gd name="connsiteY39" fmla="*/ 2354342 h 3406685"/>
              <a:gd name="connsiteX40" fmla="*/ 1168529 w 2910117"/>
              <a:gd name="connsiteY40" fmla="*/ 2408986 h 3406685"/>
              <a:gd name="connsiteX41" fmla="*/ 1281810 w 2910117"/>
              <a:gd name="connsiteY41" fmla="*/ 2446471 h 3406685"/>
              <a:gd name="connsiteX42" fmla="*/ 1402209 w 2910117"/>
              <a:gd name="connsiteY42" fmla="*/ 2465042 h 3406685"/>
              <a:gd name="connsiteX43" fmla="*/ 1529062 w 2910117"/>
              <a:gd name="connsiteY43" fmla="*/ 2463143 h 3406685"/>
              <a:gd name="connsiteX44" fmla="*/ 1649870 w 2910117"/>
              <a:gd name="connsiteY44" fmla="*/ 2440729 h 3406685"/>
              <a:gd name="connsiteX45" fmla="*/ 1762910 w 2910117"/>
              <a:gd name="connsiteY45" fmla="*/ 2399522 h 3406685"/>
              <a:gd name="connsiteX46" fmla="*/ 1866460 w 2910117"/>
              <a:gd name="connsiteY46" fmla="*/ 2341238 h 3406685"/>
              <a:gd name="connsiteX47" fmla="*/ 1958802 w 2910117"/>
              <a:gd name="connsiteY47" fmla="*/ 2267602 h 3406685"/>
              <a:gd name="connsiteX48" fmla="*/ 2038216 w 2910117"/>
              <a:gd name="connsiteY48" fmla="*/ 2180334 h 3406685"/>
              <a:gd name="connsiteX49" fmla="*/ 2102977 w 2910117"/>
              <a:gd name="connsiteY49" fmla="*/ 2081151 h 3406685"/>
              <a:gd name="connsiteX50" fmla="*/ 2151366 w 2910117"/>
              <a:gd name="connsiteY50" fmla="*/ 1971776 h 3406685"/>
              <a:gd name="connsiteX51" fmla="*/ 2181661 w 2910117"/>
              <a:gd name="connsiteY51" fmla="*/ 1853928 h 3406685"/>
              <a:gd name="connsiteX52" fmla="*/ 2192142 w 2910117"/>
              <a:gd name="connsiteY52" fmla="*/ 1729329 h 3406685"/>
              <a:gd name="connsiteX53" fmla="*/ 2178661 w 2910117"/>
              <a:gd name="connsiteY53" fmla="*/ 1588292 h 3406685"/>
              <a:gd name="connsiteX54" fmla="*/ 2139906 w 2910117"/>
              <a:gd name="connsiteY54" fmla="*/ 1456284 h 3406685"/>
              <a:gd name="connsiteX55" fmla="*/ 2078403 w 2910117"/>
              <a:gd name="connsiteY55" fmla="*/ 1335825 h 3406685"/>
              <a:gd name="connsiteX56" fmla="*/ 1996681 w 2910117"/>
              <a:gd name="connsiteY56" fmla="*/ 1229421 h 3406685"/>
              <a:gd name="connsiteX57" fmla="*/ 1897266 w 2910117"/>
              <a:gd name="connsiteY57" fmla="*/ 1139590 h 3406685"/>
              <a:gd name="connsiteX58" fmla="*/ 1782684 w 2910117"/>
              <a:gd name="connsiteY58" fmla="*/ 1068842 h 3406685"/>
              <a:gd name="connsiteX59" fmla="*/ 1283182 w 2910117"/>
              <a:gd name="connsiteY59" fmla="*/ 941342 h 3406685"/>
              <a:gd name="connsiteX60" fmla="*/ 1283182 w 2910117"/>
              <a:gd name="connsiteY60" fmla="*/ 1534820 h 3406685"/>
              <a:gd name="connsiteX61" fmla="*/ 1626071 w 2910117"/>
              <a:gd name="connsiteY61" fmla="*/ 1534820 h 3406685"/>
              <a:gd name="connsiteX62" fmla="*/ 1626071 w 2910117"/>
              <a:gd name="connsiteY62" fmla="*/ 941342 h 3406685"/>
              <a:gd name="connsiteX63" fmla="*/ 306348 w 2910117"/>
              <a:gd name="connsiteY63" fmla="*/ 0 h 3406685"/>
              <a:gd name="connsiteX64" fmla="*/ 2603769 w 2910117"/>
              <a:gd name="connsiteY64" fmla="*/ 0 h 3406685"/>
              <a:gd name="connsiteX65" fmla="*/ 2910117 w 2910117"/>
              <a:gd name="connsiteY65" fmla="*/ 306348 h 3406685"/>
              <a:gd name="connsiteX66" fmla="*/ 2910117 w 2910117"/>
              <a:gd name="connsiteY66" fmla="*/ 3100337 h 3406685"/>
              <a:gd name="connsiteX67" fmla="*/ 2603769 w 2910117"/>
              <a:gd name="connsiteY67" fmla="*/ 3406685 h 3406685"/>
              <a:gd name="connsiteX68" fmla="*/ 306348 w 2910117"/>
              <a:gd name="connsiteY68" fmla="*/ 3406685 h 3406685"/>
              <a:gd name="connsiteX69" fmla="*/ 0 w 2910117"/>
              <a:gd name="connsiteY69" fmla="*/ 3100337 h 3406685"/>
              <a:gd name="connsiteX70" fmla="*/ 0 w 2910117"/>
              <a:gd name="connsiteY70" fmla="*/ 306348 h 3406685"/>
              <a:gd name="connsiteX71" fmla="*/ 306348 w 2910117"/>
              <a:gd name="connsiteY71" fmla="*/ 0 h 34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910117" h="3406685">
                <a:moveTo>
                  <a:pt x="1763570" y="1065023"/>
                </a:moveTo>
                <a:lnTo>
                  <a:pt x="1745995" y="1070888"/>
                </a:lnTo>
                <a:lnTo>
                  <a:pt x="1733129" y="1084351"/>
                </a:lnTo>
                <a:lnTo>
                  <a:pt x="1728136" y="1103316"/>
                </a:lnTo>
                <a:lnTo>
                  <a:pt x="1728136" y="1505098"/>
                </a:lnTo>
                <a:lnTo>
                  <a:pt x="1766189" y="1561806"/>
                </a:lnTo>
                <a:lnTo>
                  <a:pt x="1792853" y="1625557"/>
                </a:lnTo>
                <a:lnTo>
                  <a:pt x="1806682" y="1694922"/>
                </a:lnTo>
                <a:lnTo>
                  <a:pt x="1806230" y="1768472"/>
                </a:lnTo>
                <a:lnTo>
                  <a:pt x="1773066" y="1883393"/>
                </a:lnTo>
                <a:lnTo>
                  <a:pt x="1704948" y="1978937"/>
                </a:lnTo>
                <a:lnTo>
                  <a:pt x="1609610" y="2047337"/>
                </a:lnTo>
                <a:lnTo>
                  <a:pt x="1494781" y="2080825"/>
                </a:lnTo>
                <a:lnTo>
                  <a:pt x="1371898" y="2073312"/>
                </a:lnTo>
                <a:lnTo>
                  <a:pt x="1263982" y="2027318"/>
                </a:lnTo>
                <a:lnTo>
                  <a:pt x="1178119" y="1949928"/>
                </a:lnTo>
                <a:lnTo>
                  <a:pt x="1121401" y="1848236"/>
                </a:lnTo>
                <a:lnTo>
                  <a:pt x="1100920" y="1729329"/>
                </a:lnTo>
                <a:lnTo>
                  <a:pt x="1106406" y="1666968"/>
                </a:lnTo>
                <a:lnTo>
                  <a:pt x="1122233" y="1608178"/>
                </a:lnTo>
                <a:lnTo>
                  <a:pt x="1147454" y="1553909"/>
                </a:lnTo>
                <a:lnTo>
                  <a:pt x="1181119" y="1505098"/>
                </a:lnTo>
                <a:lnTo>
                  <a:pt x="1181119" y="1103342"/>
                </a:lnTo>
                <a:lnTo>
                  <a:pt x="1176016" y="1084189"/>
                </a:lnTo>
                <a:lnTo>
                  <a:pt x="1162871" y="1070867"/>
                </a:lnTo>
                <a:lnTo>
                  <a:pt x="1144934" y="1065295"/>
                </a:lnTo>
                <a:lnTo>
                  <a:pt x="1125449" y="1069390"/>
                </a:lnTo>
                <a:lnTo>
                  <a:pt x="1022876" y="1131550"/>
                </a:lnTo>
                <a:lnTo>
                  <a:pt x="932116" y="1209034"/>
                </a:lnTo>
                <a:lnTo>
                  <a:pt x="854957" y="1300064"/>
                </a:lnTo>
                <a:lnTo>
                  <a:pt x="793172" y="1402871"/>
                </a:lnTo>
                <a:lnTo>
                  <a:pt x="748548" y="1515679"/>
                </a:lnTo>
                <a:lnTo>
                  <a:pt x="722865" y="1636717"/>
                </a:lnTo>
                <a:lnTo>
                  <a:pt x="717906" y="1764212"/>
                </a:lnTo>
                <a:lnTo>
                  <a:pt x="733689" y="1885026"/>
                </a:lnTo>
                <a:lnTo>
                  <a:pt x="768507" y="1999196"/>
                </a:lnTo>
                <a:lnTo>
                  <a:pt x="820655" y="2104963"/>
                </a:lnTo>
                <a:lnTo>
                  <a:pt x="888434" y="2200577"/>
                </a:lnTo>
                <a:lnTo>
                  <a:pt x="970141" y="2284288"/>
                </a:lnTo>
                <a:lnTo>
                  <a:pt x="1064072" y="2354342"/>
                </a:lnTo>
                <a:lnTo>
                  <a:pt x="1168529" y="2408986"/>
                </a:lnTo>
                <a:lnTo>
                  <a:pt x="1281810" y="2446471"/>
                </a:lnTo>
                <a:lnTo>
                  <a:pt x="1402209" y="2465042"/>
                </a:lnTo>
                <a:lnTo>
                  <a:pt x="1529062" y="2463143"/>
                </a:lnTo>
                <a:lnTo>
                  <a:pt x="1649870" y="2440729"/>
                </a:lnTo>
                <a:lnTo>
                  <a:pt x="1762910" y="2399522"/>
                </a:lnTo>
                <a:lnTo>
                  <a:pt x="1866460" y="2341238"/>
                </a:lnTo>
                <a:lnTo>
                  <a:pt x="1958802" y="2267602"/>
                </a:lnTo>
                <a:lnTo>
                  <a:pt x="2038216" y="2180334"/>
                </a:lnTo>
                <a:lnTo>
                  <a:pt x="2102977" y="2081151"/>
                </a:lnTo>
                <a:lnTo>
                  <a:pt x="2151366" y="1971776"/>
                </a:lnTo>
                <a:lnTo>
                  <a:pt x="2181661" y="1853928"/>
                </a:lnTo>
                <a:lnTo>
                  <a:pt x="2192142" y="1729329"/>
                </a:lnTo>
                <a:lnTo>
                  <a:pt x="2178661" y="1588292"/>
                </a:lnTo>
                <a:lnTo>
                  <a:pt x="2139906" y="1456284"/>
                </a:lnTo>
                <a:lnTo>
                  <a:pt x="2078403" y="1335825"/>
                </a:lnTo>
                <a:lnTo>
                  <a:pt x="1996681" y="1229421"/>
                </a:lnTo>
                <a:lnTo>
                  <a:pt x="1897266" y="1139590"/>
                </a:lnTo>
                <a:lnTo>
                  <a:pt x="1782684" y="1068842"/>
                </a:lnTo>
                <a:close/>
                <a:moveTo>
                  <a:pt x="1283182" y="941342"/>
                </a:moveTo>
                <a:lnTo>
                  <a:pt x="1283182" y="1534820"/>
                </a:lnTo>
                <a:lnTo>
                  <a:pt x="1626071" y="1534820"/>
                </a:lnTo>
                <a:lnTo>
                  <a:pt x="1626071" y="941342"/>
                </a:lnTo>
                <a:close/>
                <a:moveTo>
                  <a:pt x="306348" y="0"/>
                </a:moveTo>
                <a:lnTo>
                  <a:pt x="2603769" y="0"/>
                </a:lnTo>
                <a:cubicBezTo>
                  <a:pt x="2772960" y="0"/>
                  <a:pt x="2910117" y="137157"/>
                  <a:pt x="2910117" y="306348"/>
                </a:cubicBezTo>
                <a:lnTo>
                  <a:pt x="2910117" y="3100337"/>
                </a:lnTo>
                <a:cubicBezTo>
                  <a:pt x="2910117" y="3269528"/>
                  <a:pt x="2772960" y="3406685"/>
                  <a:pt x="2603769" y="3406685"/>
                </a:cubicBezTo>
                <a:lnTo>
                  <a:pt x="306348" y="3406685"/>
                </a:lnTo>
                <a:cubicBezTo>
                  <a:pt x="137157" y="3406685"/>
                  <a:pt x="0" y="3269528"/>
                  <a:pt x="0" y="3100337"/>
                </a:cubicBezTo>
                <a:lnTo>
                  <a:pt x="0" y="306348"/>
                </a:lnTo>
                <a:cubicBezTo>
                  <a:pt x="0" y="137157"/>
                  <a:pt x="137157" y="0"/>
                  <a:pt x="306348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D60B748-4CB6-652E-274D-7EA9533D00CB}"/>
              </a:ext>
            </a:extLst>
          </p:cNvPr>
          <p:cNvSpPr/>
          <p:nvPr/>
        </p:nvSpPr>
        <p:spPr>
          <a:xfrm>
            <a:off x="2660940" y="10944394"/>
            <a:ext cx="1751896" cy="192204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Forma Livre 49">
            <a:extLst>
              <a:ext uri="{FF2B5EF4-FFF2-40B4-BE49-F238E27FC236}">
                <a16:creationId xmlns:a16="http://schemas.microsoft.com/office/drawing/2014/main" id="{2288C051-16E9-97B1-3C5B-6881F5151820}"/>
              </a:ext>
            </a:extLst>
          </p:cNvPr>
          <p:cNvSpPr/>
          <p:nvPr/>
        </p:nvSpPr>
        <p:spPr>
          <a:xfrm>
            <a:off x="2274115" y="10462801"/>
            <a:ext cx="2787742" cy="3304967"/>
          </a:xfrm>
          <a:custGeom>
            <a:avLst/>
            <a:gdLst>
              <a:gd name="connsiteX0" fmla="*/ 1763570 w 2910117"/>
              <a:gd name="connsiteY0" fmla="*/ 1065023 h 3406685"/>
              <a:gd name="connsiteX1" fmla="*/ 1745995 w 2910117"/>
              <a:gd name="connsiteY1" fmla="*/ 1070888 h 3406685"/>
              <a:gd name="connsiteX2" fmla="*/ 1733129 w 2910117"/>
              <a:gd name="connsiteY2" fmla="*/ 1084351 h 3406685"/>
              <a:gd name="connsiteX3" fmla="*/ 1728136 w 2910117"/>
              <a:gd name="connsiteY3" fmla="*/ 1103316 h 3406685"/>
              <a:gd name="connsiteX4" fmla="*/ 1728136 w 2910117"/>
              <a:gd name="connsiteY4" fmla="*/ 1505098 h 3406685"/>
              <a:gd name="connsiteX5" fmla="*/ 1766189 w 2910117"/>
              <a:gd name="connsiteY5" fmla="*/ 1561806 h 3406685"/>
              <a:gd name="connsiteX6" fmla="*/ 1792853 w 2910117"/>
              <a:gd name="connsiteY6" fmla="*/ 1625557 h 3406685"/>
              <a:gd name="connsiteX7" fmla="*/ 1806682 w 2910117"/>
              <a:gd name="connsiteY7" fmla="*/ 1694922 h 3406685"/>
              <a:gd name="connsiteX8" fmla="*/ 1806230 w 2910117"/>
              <a:gd name="connsiteY8" fmla="*/ 1768472 h 3406685"/>
              <a:gd name="connsiteX9" fmla="*/ 1773066 w 2910117"/>
              <a:gd name="connsiteY9" fmla="*/ 1883393 h 3406685"/>
              <a:gd name="connsiteX10" fmla="*/ 1704948 w 2910117"/>
              <a:gd name="connsiteY10" fmla="*/ 1978937 h 3406685"/>
              <a:gd name="connsiteX11" fmla="*/ 1609610 w 2910117"/>
              <a:gd name="connsiteY11" fmla="*/ 2047337 h 3406685"/>
              <a:gd name="connsiteX12" fmla="*/ 1494781 w 2910117"/>
              <a:gd name="connsiteY12" fmla="*/ 2080825 h 3406685"/>
              <a:gd name="connsiteX13" fmla="*/ 1371898 w 2910117"/>
              <a:gd name="connsiteY13" fmla="*/ 2073312 h 3406685"/>
              <a:gd name="connsiteX14" fmla="*/ 1263982 w 2910117"/>
              <a:gd name="connsiteY14" fmla="*/ 2027318 h 3406685"/>
              <a:gd name="connsiteX15" fmla="*/ 1178119 w 2910117"/>
              <a:gd name="connsiteY15" fmla="*/ 1949928 h 3406685"/>
              <a:gd name="connsiteX16" fmla="*/ 1121401 w 2910117"/>
              <a:gd name="connsiteY16" fmla="*/ 1848236 h 3406685"/>
              <a:gd name="connsiteX17" fmla="*/ 1100920 w 2910117"/>
              <a:gd name="connsiteY17" fmla="*/ 1729329 h 3406685"/>
              <a:gd name="connsiteX18" fmla="*/ 1106406 w 2910117"/>
              <a:gd name="connsiteY18" fmla="*/ 1666968 h 3406685"/>
              <a:gd name="connsiteX19" fmla="*/ 1122233 w 2910117"/>
              <a:gd name="connsiteY19" fmla="*/ 1608178 h 3406685"/>
              <a:gd name="connsiteX20" fmla="*/ 1147454 w 2910117"/>
              <a:gd name="connsiteY20" fmla="*/ 1553909 h 3406685"/>
              <a:gd name="connsiteX21" fmla="*/ 1181119 w 2910117"/>
              <a:gd name="connsiteY21" fmla="*/ 1505098 h 3406685"/>
              <a:gd name="connsiteX22" fmla="*/ 1181119 w 2910117"/>
              <a:gd name="connsiteY22" fmla="*/ 1103342 h 3406685"/>
              <a:gd name="connsiteX23" fmla="*/ 1176016 w 2910117"/>
              <a:gd name="connsiteY23" fmla="*/ 1084189 h 3406685"/>
              <a:gd name="connsiteX24" fmla="*/ 1162871 w 2910117"/>
              <a:gd name="connsiteY24" fmla="*/ 1070867 h 3406685"/>
              <a:gd name="connsiteX25" fmla="*/ 1144934 w 2910117"/>
              <a:gd name="connsiteY25" fmla="*/ 1065295 h 3406685"/>
              <a:gd name="connsiteX26" fmla="*/ 1125449 w 2910117"/>
              <a:gd name="connsiteY26" fmla="*/ 1069390 h 3406685"/>
              <a:gd name="connsiteX27" fmla="*/ 1022876 w 2910117"/>
              <a:gd name="connsiteY27" fmla="*/ 1131550 h 3406685"/>
              <a:gd name="connsiteX28" fmla="*/ 932116 w 2910117"/>
              <a:gd name="connsiteY28" fmla="*/ 1209034 h 3406685"/>
              <a:gd name="connsiteX29" fmla="*/ 854957 w 2910117"/>
              <a:gd name="connsiteY29" fmla="*/ 1300064 h 3406685"/>
              <a:gd name="connsiteX30" fmla="*/ 793172 w 2910117"/>
              <a:gd name="connsiteY30" fmla="*/ 1402871 h 3406685"/>
              <a:gd name="connsiteX31" fmla="*/ 748548 w 2910117"/>
              <a:gd name="connsiteY31" fmla="*/ 1515679 h 3406685"/>
              <a:gd name="connsiteX32" fmla="*/ 722865 w 2910117"/>
              <a:gd name="connsiteY32" fmla="*/ 1636717 h 3406685"/>
              <a:gd name="connsiteX33" fmla="*/ 717906 w 2910117"/>
              <a:gd name="connsiteY33" fmla="*/ 1764212 h 3406685"/>
              <a:gd name="connsiteX34" fmla="*/ 733689 w 2910117"/>
              <a:gd name="connsiteY34" fmla="*/ 1885026 h 3406685"/>
              <a:gd name="connsiteX35" fmla="*/ 768507 w 2910117"/>
              <a:gd name="connsiteY35" fmla="*/ 1999196 h 3406685"/>
              <a:gd name="connsiteX36" fmla="*/ 820655 w 2910117"/>
              <a:gd name="connsiteY36" fmla="*/ 2104963 h 3406685"/>
              <a:gd name="connsiteX37" fmla="*/ 888434 w 2910117"/>
              <a:gd name="connsiteY37" fmla="*/ 2200577 h 3406685"/>
              <a:gd name="connsiteX38" fmla="*/ 970141 w 2910117"/>
              <a:gd name="connsiteY38" fmla="*/ 2284288 h 3406685"/>
              <a:gd name="connsiteX39" fmla="*/ 1064072 w 2910117"/>
              <a:gd name="connsiteY39" fmla="*/ 2354342 h 3406685"/>
              <a:gd name="connsiteX40" fmla="*/ 1168529 w 2910117"/>
              <a:gd name="connsiteY40" fmla="*/ 2408986 h 3406685"/>
              <a:gd name="connsiteX41" fmla="*/ 1281810 w 2910117"/>
              <a:gd name="connsiteY41" fmla="*/ 2446471 h 3406685"/>
              <a:gd name="connsiteX42" fmla="*/ 1402209 w 2910117"/>
              <a:gd name="connsiteY42" fmla="*/ 2465042 h 3406685"/>
              <a:gd name="connsiteX43" fmla="*/ 1529062 w 2910117"/>
              <a:gd name="connsiteY43" fmla="*/ 2463143 h 3406685"/>
              <a:gd name="connsiteX44" fmla="*/ 1649870 w 2910117"/>
              <a:gd name="connsiteY44" fmla="*/ 2440729 h 3406685"/>
              <a:gd name="connsiteX45" fmla="*/ 1762910 w 2910117"/>
              <a:gd name="connsiteY45" fmla="*/ 2399522 h 3406685"/>
              <a:gd name="connsiteX46" fmla="*/ 1866460 w 2910117"/>
              <a:gd name="connsiteY46" fmla="*/ 2341238 h 3406685"/>
              <a:gd name="connsiteX47" fmla="*/ 1958802 w 2910117"/>
              <a:gd name="connsiteY47" fmla="*/ 2267602 h 3406685"/>
              <a:gd name="connsiteX48" fmla="*/ 2038216 w 2910117"/>
              <a:gd name="connsiteY48" fmla="*/ 2180334 h 3406685"/>
              <a:gd name="connsiteX49" fmla="*/ 2102977 w 2910117"/>
              <a:gd name="connsiteY49" fmla="*/ 2081151 h 3406685"/>
              <a:gd name="connsiteX50" fmla="*/ 2151366 w 2910117"/>
              <a:gd name="connsiteY50" fmla="*/ 1971776 h 3406685"/>
              <a:gd name="connsiteX51" fmla="*/ 2181661 w 2910117"/>
              <a:gd name="connsiteY51" fmla="*/ 1853928 h 3406685"/>
              <a:gd name="connsiteX52" fmla="*/ 2192142 w 2910117"/>
              <a:gd name="connsiteY52" fmla="*/ 1729329 h 3406685"/>
              <a:gd name="connsiteX53" fmla="*/ 2178661 w 2910117"/>
              <a:gd name="connsiteY53" fmla="*/ 1588292 h 3406685"/>
              <a:gd name="connsiteX54" fmla="*/ 2139906 w 2910117"/>
              <a:gd name="connsiteY54" fmla="*/ 1456284 h 3406685"/>
              <a:gd name="connsiteX55" fmla="*/ 2078403 w 2910117"/>
              <a:gd name="connsiteY55" fmla="*/ 1335825 h 3406685"/>
              <a:gd name="connsiteX56" fmla="*/ 1996681 w 2910117"/>
              <a:gd name="connsiteY56" fmla="*/ 1229421 h 3406685"/>
              <a:gd name="connsiteX57" fmla="*/ 1897266 w 2910117"/>
              <a:gd name="connsiteY57" fmla="*/ 1139590 h 3406685"/>
              <a:gd name="connsiteX58" fmla="*/ 1782684 w 2910117"/>
              <a:gd name="connsiteY58" fmla="*/ 1068842 h 3406685"/>
              <a:gd name="connsiteX59" fmla="*/ 1283182 w 2910117"/>
              <a:gd name="connsiteY59" fmla="*/ 941342 h 3406685"/>
              <a:gd name="connsiteX60" fmla="*/ 1283182 w 2910117"/>
              <a:gd name="connsiteY60" fmla="*/ 1534820 h 3406685"/>
              <a:gd name="connsiteX61" fmla="*/ 1626071 w 2910117"/>
              <a:gd name="connsiteY61" fmla="*/ 1534820 h 3406685"/>
              <a:gd name="connsiteX62" fmla="*/ 1626071 w 2910117"/>
              <a:gd name="connsiteY62" fmla="*/ 941342 h 3406685"/>
              <a:gd name="connsiteX63" fmla="*/ 306348 w 2910117"/>
              <a:gd name="connsiteY63" fmla="*/ 0 h 3406685"/>
              <a:gd name="connsiteX64" fmla="*/ 2603769 w 2910117"/>
              <a:gd name="connsiteY64" fmla="*/ 0 h 3406685"/>
              <a:gd name="connsiteX65" fmla="*/ 2910117 w 2910117"/>
              <a:gd name="connsiteY65" fmla="*/ 306348 h 3406685"/>
              <a:gd name="connsiteX66" fmla="*/ 2910117 w 2910117"/>
              <a:gd name="connsiteY66" fmla="*/ 3100337 h 3406685"/>
              <a:gd name="connsiteX67" fmla="*/ 2603769 w 2910117"/>
              <a:gd name="connsiteY67" fmla="*/ 3406685 h 3406685"/>
              <a:gd name="connsiteX68" fmla="*/ 306348 w 2910117"/>
              <a:gd name="connsiteY68" fmla="*/ 3406685 h 3406685"/>
              <a:gd name="connsiteX69" fmla="*/ 0 w 2910117"/>
              <a:gd name="connsiteY69" fmla="*/ 3100337 h 3406685"/>
              <a:gd name="connsiteX70" fmla="*/ 0 w 2910117"/>
              <a:gd name="connsiteY70" fmla="*/ 306348 h 3406685"/>
              <a:gd name="connsiteX71" fmla="*/ 306348 w 2910117"/>
              <a:gd name="connsiteY71" fmla="*/ 0 h 34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910117" h="3406685">
                <a:moveTo>
                  <a:pt x="1763570" y="1065023"/>
                </a:moveTo>
                <a:lnTo>
                  <a:pt x="1745995" y="1070888"/>
                </a:lnTo>
                <a:lnTo>
                  <a:pt x="1733129" y="1084351"/>
                </a:lnTo>
                <a:lnTo>
                  <a:pt x="1728136" y="1103316"/>
                </a:lnTo>
                <a:lnTo>
                  <a:pt x="1728136" y="1505098"/>
                </a:lnTo>
                <a:lnTo>
                  <a:pt x="1766189" y="1561806"/>
                </a:lnTo>
                <a:lnTo>
                  <a:pt x="1792853" y="1625557"/>
                </a:lnTo>
                <a:lnTo>
                  <a:pt x="1806682" y="1694922"/>
                </a:lnTo>
                <a:lnTo>
                  <a:pt x="1806230" y="1768472"/>
                </a:lnTo>
                <a:lnTo>
                  <a:pt x="1773066" y="1883393"/>
                </a:lnTo>
                <a:lnTo>
                  <a:pt x="1704948" y="1978937"/>
                </a:lnTo>
                <a:lnTo>
                  <a:pt x="1609610" y="2047337"/>
                </a:lnTo>
                <a:lnTo>
                  <a:pt x="1494781" y="2080825"/>
                </a:lnTo>
                <a:lnTo>
                  <a:pt x="1371898" y="2073312"/>
                </a:lnTo>
                <a:lnTo>
                  <a:pt x="1263982" y="2027318"/>
                </a:lnTo>
                <a:lnTo>
                  <a:pt x="1178119" y="1949928"/>
                </a:lnTo>
                <a:lnTo>
                  <a:pt x="1121401" y="1848236"/>
                </a:lnTo>
                <a:lnTo>
                  <a:pt x="1100920" y="1729329"/>
                </a:lnTo>
                <a:lnTo>
                  <a:pt x="1106406" y="1666968"/>
                </a:lnTo>
                <a:lnTo>
                  <a:pt x="1122233" y="1608178"/>
                </a:lnTo>
                <a:lnTo>
                  <a:pt x="1147454" y="1553909"/>
                </a:lnTo>
                <a:lnTo>
                  <a:pt x="1181119" y="1505098"/>
                </a:lnTo>
                <a:lnTo>
                  <a:pt x="1181119" y="1103342"/>
                </a:lnTo>
                <a:lnTo>
                  <a:pt x="1176016" y="1084189"/>
                </a:lnTo>
                <a:lnTo>
                  <a:pt x="1162871" y="1070867"/>
                </a:lnTo>
                <a:lnTo>
                  <a:pt x="1144934" y="1065295"/>
                </a:lnTo>
                <a:lnTo>
                  <a:pt x="1125449" y="1069390"/>
                </a:lnTo>
                <a:lnTo>
                  <a:pt x="1022876" y="1131550"/>
                </a:lnTo>
                <a:lnTo>
                  <a:pt x="932116" y="1209034"/>
                </a:lnTo>
                <a:lnTo>
                  <a:pt x="854957" y="1300064"/>
                </a:lnTo>
                <a:lnTo>
                  <a:pt x="793172" y="1402871"/>
                </a:lnTo>
                <a:lnTo>
                  <a:pt x="748548" y="1515679"/>
                </a:lnTo>
                <a:lnTo>
                  <a:pt x="722865" y="1636717"/>
                </a:lnTo>
                <a:lnTo>
                  <a:pt x="717906" y="1764212"/>
                </a:lnTo>
                <a:lnTo>
                  <a:pt x="733689" y="1885026"/>
                </a:lnTo>
                <a:lnTo>
                  <a:pt x="768507" y="1999196"/>
                </a:lnTo>
                <a:lnTo>
                  <a:pt x="820655" y="2104963"/>
                </a:lnTo>
                <a:lnTo>
                  <a:pt x="888434" y="2200577"/>
                </a:lnTo>
                <a:lnTo>
                  <a:pt x="970141" y="2284288"/>
                </a:lnTo>
                <a:lnTo>
                  <a:pt x="1064072" y="2354342"/>
                </a:lnTo>
                <a:lnTo>
                  <a:pt x="1168529" y="2408986"/>
                </a:lnTo>
                <a:lnTo>
                  <a:pt x="1281810" y="2446471"/>
                </a:lnTo>
                <a:lnTo>
                  <a:pt x="1402209" y="2465042"/>
                </a:lnTo>
                <a:lnTo>
                  <a:pt x="1529062" y="2463143"/>
                </a:lnTo>
                <a:lnTo>
                  <a:pt x="1649870" y="2440729"/>
                </a:lnTo>
                <a:lnTo>
                  <a:pt x="1762910" y="2399522"/>
                </a:lnTo>
                <a:lnTo>
                  <a:pt x="1866460" y="2341238"/>
                </a:lnTo>
                <a:lnTo>
                  <a:pt x="1958802" y="2267602"/>
                </a:lnTo>
                <a:lnTo>
                  <a:pt x="2038216" y="2180334"/>
                </a:lnTo>
                <a:lnTo>
                  <a:pt x="2102977" y="2081151"/>
                </a:lnTo>
                <a:lnTo>
                  <a:pt x="2151366" y="1971776"/>
                </a:lnTo>
                <a:lnTo>
                  <a:pt x="2181661" y="1853928"/>
                </a:lnTo>
                <a:lnTo>
                  <a:pt x="2192142" y="1729329"/>
                </a:lnTo>
                <a:lnTo>
                  <a:pt x="2178661" y="1588292"/>
                </a:lnTo>
                <a:lnTo>
                  <a:pt x="2139906" y="1456284"/>
                </a:lnTo>
                <a:lnTo>
                  <a:pt x="2078403" y="1335825"/>
                </a:lnTo>
                <a:lnTo>
                  <a:pt x="1996681" y="1229421"/>
                </a:lnTo>
                <a:lnTo>
                  <a:pt x="1897266" y="1139590"/>
                </a:lnTo>
                <a:lnTo>
                  <a:pt x="1782684" y="1068842"/>
                </a:lnTo>
                <a:close/>
                <a:moveTo>
                  <a:pt x="1283182" y="941342"/>
                </a:moveTo>
                <a:lnTo>
                  <a:pt x="1283182" y="1534820"/>
                </a:lnTo>
                <a:lnTo>
                  <a:pt x="1626071" y="1534820"/>
                </a:lnTo>
                <a:lnTo>
                  <a:pt x="1626071" y="941342"/>
                </a:lnTo>
                <a:close/>
                <a:moveTo>
                  <a:pt x="306348" y="0"/>
                </a:moveTo>
                <a:lnTo>
                  <a:pt x="2603769" y="0"/>
                </a:lnTo>
                <a:cubicBezTo>
                  <a:pt x="2772960" y="0"/>
                  <a:pt x="2910117" y="137157"/>
                  <a:pt x="2910117" y="306348"/>
                </a:cubicBezTo>
                <a:lnTo>
                  <a:pt x="2910117" y="3100337"/>
                </a:lnTo>
                <a:cubicBezTo>
                  <a:pt x="2910117" y="3269528"/>
                  <a:pt x="2772960" y="3406685"/>
                  <a:pt x="2603769" y="3406685"/>
                </a:cubicBezTo>
                <a:lnTo>
                  <a:pt x="306348" y="3406685"/>
                </a:lnTo>
                <a:cubicBezTo>
                  <a:pt x="137157" y="3406685"/>
                  <a:pt x="0" y="3269528"/>
                  <a:pt x="0" y="3100337"/>
                </a:cubicBezTo>
                <a:lnTo>
                  <a:pt x="0" y="306348"/>
                </a:lnTo>
                <a:cubicBezTo>
                  <a:pt x="0" y="137157"/>
                  <a:pt x="137157" y="0"/>
                  <a:pt x="306348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92C4ABA5-DEEF-9A4A-2814-9C1A2B91D97C}"/>
              </a:ext>
            </a:extLst>
          </p:cNvPr>
          <p:cNvSpPr/>
          <p:nvPr/>
        </p:nvSpPr>
        <p:spPr>
          <a:xfrm>
            <a:off x="2660940" y="14619437"/>
            <a:ext cx="1751896" cy="192204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Forma Livre 55">
            <a:extLst>
              <a:ext uri="{FF2B5EF4-FFF2-40B4-BE49-F238E27FC236}">
                <a16:creationId xmlns:a16="http://schemas.microsoft.com/office/drawing/2014/main" id="{F9C4F336-723D-7DD4-BA72-5E8815C2813C}"/>
              </a:ext>
            </a:extLst>
          </p:cNvPr>
          <p:cNvSpPr/>
          <p:nvPr/>
        </p:nvSpPr>
        <p:spPr>
          <a:xfrm>
            <a:off x="2274115" y="14137845"/>
            <a:ext cx="2787742" cy="3304967"/>
          </a:xfrm>
          <a:custGeom>
            <a:avLst/>
            <a:gdLst>
              <a:gd name="connsiteX0" fmla="*/ 1763570 w 2910117"/>
              <a:gd name="connsiteY0" fmla="*/ 1065023 h 3406685"/>
              <a:gd name="connsiteX1" fmla="*/ 1745995 w 2910117"/>
              <a:gd name="connsiteY1" fmla="*/ 1070888 h 3406685"/>
              <a:gd name="connsiteX2" fmla="*/ 1733129 w 2910117"/>
              <a:gd name="connsiteY2" fmla="*/ 1084351 h 3406685"/>
              <a:gd name="connsiteX3" fmla="*/ 1728136 w 2910117"/>
              <a:gd name="connsiteY3" fmla="*/ 1103316 h 3406685"/>
              <a:gd name="connsiteX4" fmla="*/ 1728136 w 2910117"/>
              <a:gd name="connsiteY4" fmla="*/ 1505098 h 3406685"/>
              <a:gd name="connsiteX5" fmla="*/ 1766189 w 2910117"/>
              <a:gd name="connsiteY5" fmla="*/ 1561806 h 3406685"/>
              <a:gd name="connsiteX6" fmla="*/ 1792853 w 2910117"/>
              <a:gd name="connsiteY6" fmla="*/ 1625557 h 3406685"/>
              <a:gd name="connsiteX7" fmla="*/ 1806682 w 2910117"/>
              <a:gd name="connsiteY7" fmla="*/ 1694922 h 3406685"/>
              <a:gd name="connsiteX8" fmla="*/ 1806230 w 2910117"/>
              <a:gd name="connsiteY8" fmla="*/ 1768472 h 3406685"/>
              <a:gd name="connsiteX9" fmla="*/ 1773066 w 2910117"/>
              <a:gd name="connsiteY9" fmla="*/ 1883393 h 3406685"/>
              <a:gd name="connsiteX10" fmla="*/ 1704948 w 2910117"/>
              <a:gd name="connsiteY10" fmla="*/ 1978937 h 3406685"/>
              <a:gd name="connsiteX11" fmla="*/ 1609610 w 2910117"/>
              <a:gd name="connsiteY11" fmla="*/ 2047337 h 3406685"/>
              <a:gd name="connsiteX12" fmla="*/ 1494781 w 2910117"/>
              <a:gd name="connsiteY12" fmla="*/ 2080825 h 3406685"/>
              <a:gd name="connsiteX13" fmla="*/ 1371898 w 2910117"/>
              <a:gd name="connsiteY13" fmla="*/ 2073312 h 3406685"/>
              <a:gd name="connsiteX14" fmla="*/ 1263982 w 2910117"/>
              <a:gd name="connsiteY14" fmla="*/ 2027318 h 3406685"/>
              <a:gd name="connsiteX15" fmla="*/ 1178119 w 2910117"/>
              <a:gd name="connsiteY15" fmla="*/ 1949928 h 3406685"/>
              <a:gd name="connsiteX16" fmla="*/ 1121401 w 2910117"/>
              <a:gd name="connsiteY16" fmla="*/ 1848236 h 3406685"/>
              <a:gd name="connsiteX17" fmla="*/ 1100920 w 2910117"/>
              <a:gd name="connsiteY17" fmla="*/ 1729329 h 3406685"/>
              <a:gd name="connsiteX18" fmla="*/ 1106406 w 2910117"/>
              <a:gd name="connsiteY18" fmla="*/ 1666968 h 3406685"/>
              <a:gd name="connsiteX19" fmla="*/ 1122233 w 2910117"/>
              <a:gd name="connsiteY19" fmla="*/ 1608178 h 3406685"/>
              <a:gd name="connsiteX20" fmla="*/ 1147454 w 2910117"/>
              <a:gd name="connsiteY20" fmla="*/ 1553909 h 3406685"/>
              <a:gd name="connsiteX21" fmla="*/ 1181119 w 2910117"/>
              <a:gd name="connsiteY21" fmla="*/ 1505098 h 3406685"/>
              <a:gd name="connsiteX22" fmla="*/ 1181119 w 2910117"/>
              <a:gd name="connsiteY22" fmla="*/ 1103342 h 3406685"/>
              <a:gd name="connsiteX23" fmla="*/ 1176016 w 2910117"/>
              <a:gd name="connsiteY23" fmla="*/ 1084189 h 3406685"/>
              <a:gd name="connsiteX24" fmla="*/ 1162871 w 2910117"/>
              <a:gd name="connsiteY24" fmla="*/ 1070867 h 3406685"/>
              <a:gd name="connsiteX25" fmla="*/ 1144934 w 2910117"/>
              <a:gd name="connsiteY25" fmla="*/ 1065295 h 3406685"/>
              <a:gd name="connsiteX26" fmla="*/ 1125449 w 2910117"/>
              <a:gd name="connsiteY26" fmla="*/ 1069390 h 3406685"/>
              <a:gd name="connsiteX27" fmla="*/ 1022876 w 2910117"/>
              <a:gd name="connsiteY27" fmla="*/ 1131550 h 3406685"/>
              <a:gd name="connsiteX28" fmla="*/ 932116 w 2910117"/>
              <a:gd name="connsiteY28" fmla="*/ 1209034 h 3406685"/>
              <a:gd name="connsiteX29" fmla="*/ 854957 w 2910117"/>
              <a:gd name="connsiteY29" fmla="*/ 1300064 h 3406685"/>
              <a:gd name="connsiteX30" fmla="*/ 793172 w 2910117"/>
              <a:gd name="connsiteY30" fmla="*/ 1402871 h 3406685"/>
              <a:gd name="connsiteX31" fmla="*/ 748548 w 2910117"/>
              <a:gd name="connsiteY31" fmla="*/ 1515679 h 3406685"/>
              <a:gd name="connsiteX32" fmla="*/ 722865 w 2910117"/>
              <a:gd name="connsiteY32" fmla="*/ 1636717 h 3406685"/>
              <a:gd name="connsiteX33" fmla="*/ 717906 w 2910117"/>
              <a:gd name="connsiteY33" fmla="*/ 1764212 h 3406685"/>
              <a:gd name="connsiteX34" fmla="*/ 733689 w 2910117"/>
              <a:gd name="connsiteY34" fmla="*/ 1885026 h 3406685"/>
              <a:gd name="connsiteX35" fmla="*/ 768507 w 2910117"/>
              <a:gd name="connsiteY35" fmla="*/ 1999196 h 3406685"/>
              <a:gd name="connsiteX36" fmla="*/ 820655 w 2910117"/>
              <a:gd name="connsiteY36" fmla="*/ 2104963 h 3406685"/>
              <a:gd name="connsiteX37" fmla="*/ 888434 w 2910117"/>
              <a:gd name="connsiteY37" fmla="*/ 2200577 h 3406685"/>
              <a:gd name="connsiteX38" fmla="*/ 970141 w 2910117"/>
              <a:gd name="connsiteY38" fmla="*/ 2284288 h 3406685"/>
              <a:gd name="connsiteX39" fmla="*/ 1064072 w 2910117"/>
              <a:gd name="connsiteY39" fmla="*/ 2354342 h 3406685"/>
              <a:gd name="connsiteX40" fmla="*/ 1168529 w 2910117"/>
              <a:gd name="connsiteY40" fmla="*/ 2408986 h 3406685"/>
              <a:gd name="connsiteX41" fmla="*/ 1281810 w 2910117"/>
              <a:gd name="connsiteY41" fmla="*/ 2446471 h 3406685"/>
              <a:gd name="connsiteX42" fmla="*/ 1402209 w 2910117"/>
              <a:gd name="connsiteY42" fmla="*/ 2465042 h 3406685"/>
              <a:gd name="connsiteX43" fmla="*/ 1529062 w 2910117"/>
              <a:gd name="connsiteY43" fmla="*/ 2463143 h 3406685"/>
              <a:gd name="connsiteX44" fmla="*/ 1649870 w 2910117"/>
              <a:gd name="connsiteY44" fmla="*/ 2440729 h 3406685"/>
              <a:gd name="connsiteX45" fmla="*/ 1762910 w 2910117"/>
              <a:gd name="connsiteY45" fmla="*/ 2399522 h 3406685"/>
              <a:gd name="connsiteX46" fmla="*/ 1866460 w 2910117"/>
              <a:gd name="connsiteY46" fmla="*/ 2341238 h 3406685"/>
              <a:gd name="connsiteX47" fmla="*/ 1958802 w 2910117"/>
              <a:gd name="connsiteY47" fmla="*/ 2267602 h 3406685"/>
              <a:gd name="connsiteX48" fmla="*/ 2038216 w 2910117"/>
              <a:gd name="connsiteY48" fmla="*/ 2180334 h 3406685"/>
              <a:gd name="connsiteX49" fmla="*/ 2102977 w 2910117"/>
              <a:gd name="connsiteY49" fmla="*/ 2081151 h 3406685"/>
              <a:gd name="connsiteX50" fmla="*/ 2151366 w 2910117"/>
              <a:gd name="connsiteY50" fmla="*/ 1971776 h 3406685"/>
              <a:gd name="connsiteX51" fmla="*/ 2181661 w 2910117"/>
              <a:gd name="connsiteY51" fmla="*/ 1853928 h 3406685"/>
              <a:gd name="connsiteX52" fmla="*/ 2192142 w 2910117"/>
              <a:gd name="connsiteY52" fmla="*/ 1729329 h 3406685"/>
              <a:gd name="connsiteX53" fmla="*/ 2178661 w 2910117"/>
              <a:gd name="connsiteY53" fmla="*/ 1588292 h 3406685"/>
              <a:gd name="connsiteX54" fmla="*/ 2139906 w 2910117"/>
              <a:gd name="connsiteY54" fmla="*/ 1456284 h 3406685"/>
              <a:gd name="connsiteX55" fmla="*/ 2078403 w 2910117"/>
              <a:gd name="connsiteY55" fmla="*/ 1335825 h 3406685"/>
              <a:gd name="connsiteX56" fmla="*/ 1996681 w 2910117"/>
              <a:gd name="connsiteY56" fmla="*/ 1229421 h 3406685"/>
              <a:gd name="connsiteX57" fmla="*/ 1897266 w 2910117"/>
              <a:gd name="connsiteY57" fmla="*/ 1139590 h 3406685"/>
              <a:gd name="connsiteX58" fmla="*/ 1782684 w 2910117"/>
              <a:gd name="connsiteY58" fmla="*/ 1068842 h 3406685"/>
              <a:gd name="connsiteX59" fmla="*/ 1283182 w 2910117"/>
              <a:gd name="connsiteY59" fmla="*/ 941342 h 3406685"/>
              <a:gd name="connsiteX60" fmla="*/ 1283182 w 2910117"/>
              <a:gd name="connsiteY60" fmla="*/ 1534820 h 3406685"/>
              <a:gd name="connsiteX61" fmla="*/ 1626071 w 2910117"/>
              <a:gd name="connsiteY61" fmla="*/ 1534820 h 3406685"/>
              <a:gd name="connsiteX62" fmla="*/ 1626071 w 2910117"/>
              <a:gd name="connsiteY62" fmla="*/ 941342 h 3406685"/>
              <a:gd name="connsiteX63" fmla="*/ 306348 w 2910117"/>
              <a:gd name="connsiteY63" fmla="*/ 0 h 3406685"/>
              <a:gd name="connsiteX64" fmla="*/ 2603769 w 2910117"/>
              <a:gd name="connsiteY64" fmla="*/ 0 h 3406685"/>
              <a:gd name="connsiteX65" fmla="*/ 2910117 w 2910117"/>
              <a:gd name="connsiteY65" fmla="*/ 306348 h 3406685"/>
              <a:gd name="connsiteX66" fmla="*/ 2910117 w 2910117"/>
              <a:gd name="connsiteY66" fmla="*/ 3100337 h 3406685"/>
              <a:gd name="connsiteX67" fmla="*/ 2603769 w 2910117"/>
              <a:gd name="connsiteY67" fmla="*/ 3406685 h 3406685"/>
              <a:gd name="connsiteX68" fmla="*/ 306348 w 2910117"/>
              <a:gd name="connsiteY68" fmla="*/ 3406685 h 3406685"/>
              <a:gd name="connsiteX69" fmla="*/ 0 w 2910117"/>
              <a:gd name="connsiteY69" fmla="*/ 3100337 h 3406685"/>
              <a:gd name="connsiteX70" fmla="*/ 0 w 2910117"/>
              <a:gd name="connsiteY70" fmla="*/ 306348 h 3406685"/>
              <a:gd name="connsiteX71" fmla="*/ 306348 w 2910117"/>
              <a:gd name="connsiteY71" fmla="*/ 0 h 34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910117" h="3406685">
                <a:moveTo>
                  <a:pt x="1763570" y="1065023"/>
                </a:moveTo>
                <a:lnTo>
                  <a:pt x="1745995" y="1070888"/>
                </a:lnTo>
                <a:lnTo>
                  <a:pt x="1733129" y="1084351"/>
                </a:lnTo>
                <a:lnTo>
                  <a:pt x="1728136" y="1103316"/>
                </a:lnTo>
                <a:lnTo>
                  <a:pt x="1728136" y="1505098"/>
                </a:lnTo>
                <a:lnTo>
                  <a:pt x="1766189" y="1561806"/>
                </a:lnTo>
                <a:lnTo>
                  <a:pt x="1792853" y="1625557"/>
                </a:lnTo>
                <a:lnTo>
                  <a:pt x="1806682" y="1694922"/>
                </a:lnTo>
                <a:lnTo>
                  <a:pt x="1806230" y="1768472"/>
                </a:lnTo>
                <a:lnTo>
                  <a:pt x="1773066" y="1883393"/>
                </a:lnTo>
                <a:lnTo>
                  <a:pt x="1704948" y="1978937"/>
                </a:lnTo>
                <a:lnTo>
                  <a:pt x="1609610" y="2047337"/>
                </a:lnTo>
                <a:lnTo>
                  <a:pt x="1494781" y="2080825"/>
                </a:lnTo>
                <a:lnTo>
                  <a:pt x="1371898" y="2073312"/>
                </a:lnTo>
                <a:lnTo>
                  <a:pt x="1263982" y="2027318"/>
                </a:lnTo>
                <a:lnTo>
                  <a:pt x="1178119" y="1949928"/>
                </a:lnTo>
                <a:lnTo>
                  <a:pt x="1121401" y="1848236"/>
                </a:lnTo>
                <a:lnTo>
                  <a:pt x="1100920" y="1729329"/>
                </a:lnTo>
                <a:lnTo>
                  <a:pt x="1106406" y="1666968"/>
                </a:lnTo>
                <a:lnTo>
                  <a:pt x="1122233" y="1608178"/>
                </a:lnTo>
                <a:lnTo>
                  <a:pt x="1147454" y="1553909"/>
                </a:lnTo>
                <a:lnTo>
                  <a:pt x="1181119" y="1505098"/>
                </a:lnTo>
                <a:lnTo>
                  <a:pt x="1181119" y="1103342"/>
                </a:lnTo>
                <a:lnTo>
                  <a:pt x="1176016" y="1084189"/>
                </a:lnTo>
                <a:lnTo>
                  <a:pt x="1162871" y="1070867"/>
                </a:lnTo>
                <a:lnTo>
                  <a:pt x="1144934" y="1065295"/>
                </a:lnTo>
                <a:lnTo>
                  <a:pt x="1125449" y="1069390"/>
                </a:lnTo>
                <a:lnTo>
                  <a:pt x="1022876" y="1131550"/>
                </a:lnTo>
                <a:lnTo>
                  <a:pt x="932116" y="1209034"/>
                </a:lnTo>
                <a:lnTo>
                  <a:pt x="854957" y="1300064"/>
                </a:lnTo>
                <a:lnTo>
                  <a:pt x="793172" y="1402871"/>
                </a:lnTo>
                <a:lnTo>
                  <a:pt x="748548" y="1515679"/>
                </a:lnTo>
                <a:lnTo>
                  <a:pt x="722865" y="1636717"/>
                </a:lnTo>
                <a:lnTo>
                  <a:pt x="717906" y="1764212"/>
                </a:lnTo>
                <a:lnTo>
                  <a:pt x="733689" y="1885026"/>
                </a:lnTo>
                <a:lnTo>
                  <a:pt x="768507" y="1999196"/>
                </a:lnTo>
                <a:lnTo>
                  <a:pt x="820655" y="2104963"/>
                </a:lnTo>
                <a:lnTo>
                  <a:pt x="888434" y="2200577"/>
                </a:lnTo>
                <a:lnTo>
                  <a:pt x="970141" y="2284288"/>
                </a:lnTo>
                <a:lnTo>
                  <a:pt x="1064072" y="2354342"/>
                </a:lnTo>
                <a:lnTo>
                  <a:pt x="1168529" y="2408986"/>
                </a:lnTo>
                <a:lnTo>
                  <a:pt x="1281810" y="2446471"/>
                </a:lnTo>
                <a:lnTo>
                  <a:pt x="1402209" y="2465042"/>
                </a:lnTo>
                <a:lnTo>
                  <a:pt x="1529062" y="2463143"/>
                </a:lnTo>
                <a:lnTo>
                  <a:pt x="1649870" y="2440729"/>
                </a:lnTo>
                <a:lnTo>
                  <a:pt x="1762910" y="2399522"/>
                </a:lnTo>
                <a:lnTo>
                  <a:pt x="1866460" y="2341238"/>
                </a:lnTo>
                <a:lnTo>
                  <a:pt x="1958802" y="2267602"/>
                </a:lnTo>
                <a:lnTo>
                  <a:pt x="2038216" y="2180334"/>
                </a:lnTo>
                <a:lnTo>
                  <a:pt x="2102977" y="2081151"/>
                </a:lnTo>
                <a:lnTo>
                  <a:pt x="2151366" y="1971776"/>
                </a:lnTo>
                <a:lnTo>
                  <a:pt x="2181661" y="1853928"/>
                </a:lnTo>
                <a:lnTo>
                  <a:pt x="2192142" y="1729329"/>
                </a:lnTo>
                <a:lnTo>
                  <a:pt x="2178661" y="1588292"/>
                </a:lnTo>
                <a:lnTo>
                  <a:pt x="2139906" y="1456284"/>
                </a:lnTo>
                <a:lnTo>
                  <a:pt x="2078403" y="1335825"/>
                </a:lnTo>
                <a:lnTo>
                  <a:pt x="1996681" y="1229421"/>
                </a:lnTo>
                <a:lnTo>
                  <a:pt x="1897266" y="1139590"/>
                </a:lnTo>
                <a:lnTo>
                  <a:pt x="1782684" y="1068842"/>
                </a:lnTo>
                <a:close/>
                <a:moveTo>
                  <a:pt x="1283182" y="941342"/>
                </a:moveTo>
                <a:lnTo>
                  <a:pt x="1283182" y="1534820"/>
                </a:lnTo>
                <a:lnTo>
                  <a:pt x="1626071" y="1534820"/>
                </a:lnTo>
                <a:lnTo>
                  <a:pt x="1626071" y="941342"/>
                </a:lnTo>
                <a:close/>
                <a:moveTo>
                  <a:pt x="306348" y="0"/>
                </a:moveTo>
                <a:lnTo>
                  <a:pt x="2603769" y="0"/>
                </a:lnTo>
                <a:cubicBezTo>
                  <a:pt x="2772960" y="0"/>
                  <a:pt x="2910117" y="137157"/>
                  <a:pt x="2910117" y="306348"/>
                </a:cubicBezTo>
                <a:lnTo>
                  <a:pt x="2910117" y="3100337"/>
                </a:lnTo>
                <a:cubicBezTo>
                  <a:pt x="2910117" y="3269528"/>
                  <a:pt x="2772960" y="3406685"/>
                  <a:pt x="2603769" y="3406685"/>
                </a:cubicBezTo>
                <a:lnTo>
                  <a:pt x="306348" y="3406685"/>
                </a:lnTo>
                <a:cubicBezTo>
                  <a:pt x="137157" y="3406685"/>
                  <a:pt x="0" y="3269528"/>
                  <a:pt x="0" y="3100337"/>
                </a:cubicBezTo>
                <a:lnTo>
                  <a:pt x="0" y="306348"/>
                </a:lnTo>
                <a:cubicBezTo>
                  <a:pt x="0" y="137157"/>
                  <a:pt x="137157" y="0"/>
                  <a:pt x="306348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D25B539-F0F3-17F0-33A9-D9318BF45BB7}"/>
              </a:ext>
            </a:extLst>
          </p:cNvPr>
          <p:cNvCxnSpPr>
            <a:cxnSpLocks/>
          </p:cNvCxnSpPr>
          <p:nvPr/>
        </p:nvCxnSpPr>
        <p:spPr>
          <a:xfrm>
            <a:off x="11487968" y="12592337"/>
            <a:ext cx="0" cy="1694262"/>
          </a:xfrm>
          <a:prstGeom prst="line">
            <a:avLst/>
          </a:prstGeom>
          <a:ln>
            <a:solidFill>
              <a:srgbClr val="28282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F78804E-AA62-2822-7ABA-A9CA703B3352}"/>
              </a:ext>
            </a:extLst>
          </p:cNvPr>
          <p:cNvSpPr txBox="1"/>
          <p:nvPr/>
        </p:nvSpPr>
        <p:spPr>
          <a:xfrm>
            <a:off x="5602663" y="7963186"/>
            <a:ext cx="29103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ViSITA</a:t>
            </a:r>
            <a:r>
              <a:rPr lang="pt-BR" sz="2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pt-BR" sz="2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TÉCNICA</a:t>
            </a:r>
          </a:p>
          <a:p>
            <a:pPr algn="l"/>
            <a:endParaRPr lang="pt-BR" sz="2800" b="1" dirty="0">
              <a:solidFill>
                <a:srgbClr val="C3D5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1CA46B4-85D5-35EA-3349-54E21AB5CE73}"/>
              </a:ext>
            </a:extLst>
          </p:cNvPr>
          <p:cNvSpPr/>
          <p:nvPr/>
        </p:nvSpPr>
        <p:spPr>
          <a:xfrm>
            <a:off x="2638490" y="7269350"/>
            <a:ext cx="1751896" cy="192204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orma Livre 30">
            <a:extLst>
              <a:ext uri="{FF2B5EF4-FFF2-40B4-BE49-F238E27FC236}">
                <a16:creationId xmlns:a16="http://schemas.microsoft.com/office/drawing/2014/main" id="{67D7C122-FB0E-2C4B-9BE6-DB68ACD1C159}"/>
              </a:ext>
            </a:extLst>
          </p:cNvPr>
          <p:cNvSpPr/>
          <p:nvPr/>
        </p:nvSpPr>
        <p:spPr>
          <a:xfrm>
            <a:off x="2251665" y="6787757"/>
            <a:ext cx="2787742" cy="3304967"/>
          </a:xfrm>
          <a:custGeom>
            <a:avLst/>
            <a:gdLst>
              <a:gd name="connsiteX0" fmla="*/ 1763570 w 2910117"/>
              <a:gd name="connsiteY0" fmla="*/ 1065023 h 3406685"/>
              <a:gd name="connsiteX1" fmla="*/ 1745995 w 2910117"/>
              <a:gd name="connsiteY1" fmla="*/ 1070888 h 3406685"/>
              <a:gd name="connsiteX2" fmla="*/ 1733129 w 2910117"/>
              <a:gd name="connsiteY2" fmla="*/ 1084351 h 3406685"/>
              <a:gd name="connsiteX3" fmla="*/ 1728136 w 2910117"/>
              <a:gd name="connsiteY3" fmla="*/ 1103316 h 3406685"/>
              <a:gd name="connsiteX4" fmla="*/ 1728136 w 2910117"/>
              <a:gd name="connsiteY4" fmla="*/ 1505098 h 3406685"/>
              <a:gd name="connsiteX5" fmla="*/ 1766189 w 2910117"/>
              <a:gd name="connsiteY5" fmla="*/ 1561806 h 3406685"/>
              <a:gd name="connsiteX6" fmla="*/ 1792853 w 2910117"/>
              <a:gd name="connsiteY6" fmla="*/ 1625557 h 3406685"/>
              <a:gd name="connsiteX7" fmla="*/ 1806682 w 2910117"/>
              <a:gd name="connsiteY7" fmla="*/ 1694922 h 3406685"/>
              <a:gd name="connsiteX8" fmla="*/ 1806230 w 2910117"/>
              <a:gd name="connsiteY8" fmla="*/ 1768472 h 3406685"/>
              <a:gd name="connsiteX9" fmla="*/ 1773066 w 2910117"/>
              <a:gd name="connsiteY9" fmla="*/ 1883393 h 3406685"/>
              <a:gd name="connsiteX10" fmla="*/ 1704948 w 2910117"/>
              <a:gd name="connsiteY10" fmla="*/ 1978937 h 3406685"/>
              <a:gd name="connsiteX11" fmla="*/ 1609610 w 2910117"/>
              <a:gd name="connsiteY11" fmla="*/ 2047337 h 3406685"/>
              <a:gd name="connsiteX12" fmla="*/ 1494781 w 2910117"/>
              <a:gd name="connsiteY12" fmla="*/ 2080825 h 3406685"/>
              <a:gd name="connsiteX13" fmla="*/ 1371898 w 2910117"/>
              <a:gd name="connsiteY13" fmla="*/ 2073312 h 3406685"/>
              <a:gd name="connsiteX14" fmla="*/ 1263982 w 2910117"/>
              <a:gd name="connsiteY14" fmla="*/ 2027318 h 3406685"/>
              <a:gd name="connsiteX15" fmla="*/ 1178119 w 2910117"/>
              <a:gd name="connsiteY15" fmla="*/ 1949928 h 3406685"/>
              <a:gd name="connsiteX16" fmla="*/ 1121401 w 2910117"/>
              <a:gd name="connsiteY16" fmla="*/ 1848236 h 3406685"/>
              <a:gd name="connsiteX17" fmla="*/ 1100920 w 2910117"/>
              <a:gd name="connsiteY17" fmla="*/ 1729329 h 3406685"/>
              <a:gd name="connsiteX18" fmla="*/ 1106406 w 2910117"/>
              <a:gd name="connsiteY18" fmla="*/ 1666968 h 3406685"/>
              <a:gd name="connsiteX19" fmla="*/ 1122233 w 2910117"/>
              <a:gd name="connsiteY19" fmla="*/ 1608178 h 3406685"/>
              <a:gd name="connsiteX20" fmla="*/ 1147454 w 2910117"/>
              <a:gd name="connsiteY20" fmla="*/ 1553909 h 3406685"/>
              <a:gd name="connsiteX21" fmla="*/ 1181119 w 2910117"/>
              <a:gd name="connsiteY21" fmla="*/ 1505098 h 3406685"/>
              <a:gd name="connsiteX22" fmla="*/ 1181119 w 2910117"/>
              <a:gd name="connsiteY22" fmla="*/ 1103342 h 3406685"/>
              <a:gd name="connsiteX23" fmla="*/ 1176016 w 2910117"/>
              <a:gd name="connsiteY23" fmla="*/ 1084189 h 3406685"/>
              <a:gd name="connsiteX24" fmla="*/ 1162871 w 2910117"/>
              <a:gd name="connsiteY24" fmla="*/ 1070867 h 3406685"/>
              <a:gd name="connsiteX25" fmla="*/ 1144934 w 2910117"/>
              <a:gd name="connsiteY25" fmla="*/ 1065295 h 3406685"/>
              <a:gd name="connsiteX26" fmla="*/ 1125449 w 2910117"/>
              <a:gd name="connsiteY26" fmla="*/ 1069390 h 3406685"/>
              <a:gd name="connsiteX27" fmla="*/ 1022876 w 2910117"/>
              <a:gd name="connsiteY27" fmla="*/ 1131550 h 3406685"/>
              <a:gd name="connsiteX28" fmla="*/ 932116 w 2910117"/>
              <a:gd name="connsiteY28" fmla="*/ 1209034 h 3406685"/>
              <a:gd name="connsiteX29" fmla="*/ 854957 w 2910117"/>
              <a:gd name="connsiteY29" fmla="*/ 1300064 h 3406685"/>
              <a:gd name="connsiteX30" fmla="*/ 793172 w 2910117"/>
              <a:gd name="connsiteY30" fmla="*/ 1402871 h 3406685"/>
              <a:gd name="connsiteX31" fmla="*/ 748548 w 2910117"/>
              <a:gd name="connsiteY31" fmla="*/ 1515679 h 3406685"/>
              <a:gd name="connsiteX32" fmla="*/ 722865 w 2910117"/>
              <a:gd name="connsiteY32" fmla="*/ 1636717 h 3406685"/>
              <a:gd name="connsiteX33" fmla="*/ 717906 w 2910117"/>
              <a:gd name="connsiteY33" fmla="*/ 1764212 h 3406685"/>
              <a:gd name="connsiteX34" fmla="*/ 733689 w 2910117"/>
              <a:gd name="connsiteY34" fmla="*/ 1885026 h 3406685"/>
              <a:gd name="connsiteX35" fmla="*/ 768507 w 2910117"/>
              <a:gd name="connsiteY35" fmla="*/ 1999196 h 3406685"/>
              <a:gd name="connsiteX36" fmla="*/ 820655 w 2910117"/>
              <a:gd name="connsiteY36" fmla="*/ 2104963 h 3406685"/>
              <a:gd name="connsiteX37" fmla="*/ 888434 w 2910117"/>
              <a:gd name="connsiteY37" fmla="*/ 2200577 h 3406685"/>
              <a:gd name="connsiteX38" fmla="*/ 970141 w 2910117"/>
              <a:gd name="connsiteY38" fmla="*/ 2284288 h 3406685"/>
              <a:gd name="connsiteX39" fmla="*/ 1064072 w 2910117"/>
              <a:gd name="connsiteY39" fmla="*/ 2354342 h 3406685"/>
              <a:gd name="connsiteX40" fmla="*/ 1168529 w 2910117"/>
              <a:gd name="connsiteY40" fmla="*/ 2408986 h 3406685"/>
              <a:gd name="connsiteX41" fmla="*/ 1281810 w 2910117"/>
              <a:gd name="connsiteY41" fmla="*/ 2446471 h 3406685"/>
              <a:gd name="connsiteX42" fmla="*/ 1402209 w 2910117"/>
              <a:gd name="connsiteY42" fmla="*/ 2465042 h 3406685"/>
              <a:gd name="connsiteX43" fmla="*/ 1529062 w 2910117"/>
              <a:gd name="connsiteY43" fmla="*/ 2463143 h 3406685"/>
              <a:gd name="connsiteX44" fmla="*/ 1649870 w 2910117"/>
              <a:gd name="connsiteY44" fmla="*/ 2440729 h 3406685"/>
              <a:gd name="connsiteX45" fmla="*/ 1762910 w 2910117"/>
              <a:gd name="connsiteY45" fmla="*/ 2399522 h 3406685"/>
              <a:gd name="connsiteX46" fmla="*/ 1866460 w 2910117"/>
              <a:gd name="connsiteY46" fmla="*/ 2341238 h 3406685"/>
              <a:gd name="connsiteX47" fmla="*/ 1958802 w 2910117"/>
              <a:gd name="connsiteY47" fmla="*/ 2267602 h 3406685"/>
              <a:gd name="connsiteX48" fmla="*/ 2038216 w 2910117"/>
              <a:gd name="connsiteY48" fmla="*/ 2180334 h 3406685"/>
              <a:gd name="connsiteX49" fmla="*/ 2102977 w 2910117"/>
              <a:gd name="connsiteY49" fmla="*/ 2081151 h 3406685"/>
              <a:gd name="connsiteX50" fmla="*/ 2151366 w 2910117"/>
              <a:gd name="connsiteY50" fmla="*/ 1971776 h 3406685"/>
              <a:gd name="connsiteX51" fmla="*/ 2181661 w 2910117"/>
              <a:gd name="connsiteY51" fmla="*/ 1853928 h 3406685"/>
              <a:gd name="connsiteX52" fmla="*/ 2192142 w 2910117"/>
              <a:gd name="connsiteY52" fmla="*/ 1729329 h 3406685"/>
              <a:gd name="connsiteX53" fmla="*/ 2178661 w 2910117"/>
              <a:gd name="connsiteY53" fmla="*/ 1588292 h 3406685"/>
              <a:gd name="connsiteX54" fmla="*/ 2139906 w 2910117"/>
              <a:gd name="connsiteY54" fmla="*/ 1456284 h 3406685"/>
              <a:gd name="connsiteX55" fmla="*/ 2078403 w 2910117"/>
              <a:gd name="connsiteY55" fmla="*/ 1335825 h 3406685"/>
              <a:gd name="connsiteX56" fmla="*/ 1996681 w 2910117"/>
              <a:gd name="connsiteY56" fmla="*/ 1229421 h 3406685"/>
              <a:gd name="connsiteX57" fmla="*/ 1897266 w 2910117"/>
              <a:gd name="connsiteY57" fmla="*/ 1139590 h 3406685"/>
              <a:gd name="connsiteX58" fmla="*/ 1782684 w 2910117"/>
              <a:gd name="connsiteY58" fmla="*/ 1068842 h 3406685"/>
              <a:gd name="connsiteX59" fmla="*/ 1283182 w 2910117"/>
              <a:gd name="connsiteY59" fmla="*/ 941342 h 3406685"/>
              <a:gd name="connsiteX60" fmla="*/ 1283182 w 2910117"/>
              <a:gd name="connsiteY60" fmla="*/ 1534820 h 3406685"/>
              <a:gd name="connsiteX61" fmla="*/ 1626071 w 2910117"/>
              <a:gd name="connsiteY61" fmla="*/ 1534820 h 3406685"/>
              <a:gd name="connsiteX62" fmla="*/ 1626071 w 2910117"/>
              <a:gd name="connsiteY62" fmla="*/ 941342 h 3406685"/>
              <a:gd name="connsiteX63" fmla="*/ 306348 w 2910117"/>
              <a:gd name="connsiteY63" fmla="*/ 0 h 3406685"/>
              <a:gd name="connsiteX64" fmla="*/ 2603769 w 2910117"/>
              <a:gd name="connsiteY64" fmla="*/ 0 h 3406685"/>
              <a:gd name="connsiteX65" fmla="*/ 2910117 w 2910117"/>
              <a:gd name="connsiteY65" fmla="*/ 306348 h 3406685"/>
              <a:gd name="connsiteX66" fmla="*/ 2910117 w 2910117"/>
              <a:gd name="connsiteY66" fmla="*/ 3100337 h 3406685"/>
              <a:gd name="connsiteX67" fmla="*/ 2603769 w 2910117"/>
              <a:gd name="connsiteY67" fmla="*/ 3406685 h 3406685"/>
              <a:gd name="connsiteX68" fmla="*/ 306348 w 2910117"/>
              <a:gd name="connsiteY68" fmla="*/ 3406685 h 3406685"/>
              <a:gd name="connsiteX69" fmla="*/ 0 w 2910117"/>
              <a:gd name="connsiteY69" fmla="*/ 3100337 h 3406685"/>
              <a:gd name="connsiteX70" fmla="*/ 0 w 2910117"/>
              <a:gd name="connsiteY70" fmla="*/ 306348 h 3406685"/>
              <a:gd name="connsiteX71" fmla="*/ 306348 w 2910117"/>
              <a:gd name="connsiteY71" fmla="*/ 0 h 34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910117" h="3406685">
                <a:moveTo>
                  <a:pt x="1763570" y="1065023"/>
                </a:moveTo>
                <a:lnTo>
                  <a:pt x="1745995" y="1070888"/>
                </a:lnTo>
                <a:lnTo>
                  <a:pt x="1733129" y="1084351"/>
                </a:lnTo>
                <a:lnTo>
                  <a:pt x="1728136" y="1103316"/>
                </a:lnTo>
                <a:lnTo>
                  <a:pt x="1728136" y="1505098"/>
                </a:lnTo>
                <a:lnTo>
                  <a:pt x="1766189" y="1561806"/>
                </a:lnTo>
                <a:lnTo>
                  <a:pt x="1792853" y="1625557"/>
                </a:lnTo>
                <a:lnTo>
                  <a:pt x="1806682" y="1694922"/>
                </a:lnTo>
                <a:lnTo>
                  <a:pt x="1806230" y="1768472"/>
                </a:lnTo>
                <a:lnTo>
                  <a:pt x="1773066" y="1883393"/>
                </a:lnTo>
                <a:lnTo>
                  <a:pt x="1704948" y="1978937"/>
                </a:lnTo>
                <a:lnTo>
                  <a:pt x="1609610" y="2047337"/>
                </a:lnTo>
                <a:lnTo>
                  <a:pt x="1494781" y="2080825"/>
                </a:lnTo>
                <a:lnTo>
                  <a:pt x="1371898" y="2073312"/>
                </a:lnTo>
                <a:lnTo>
                  <a:pt x="1263982" y="2027318"/>
                </a:lnTo>
                <a:lnTo>
                  <a:pt x="1178119" y="1949928"/>
                </a:lnTo>
                <a:lnTo>
                  <a:pt x="1121401" y="1848236"/>
                </a:lnTo>
                <a:lnTo>
                  <a:pt x="1100920" y="1729329"/>
                </a:lnTo>
                <a:lnTo>
                  <a:pt x="1106406" y="1666968"/>
                </a:lnTo>
                <a:lnTo>
                  <a:pt x="1122233" y="1608178"/>
                </a:lnTo>
                <a:lnTo>
                  <a:pt x="1147454" y="1553909"/>
                </a:lnTo>
                <a:lnTo>
                  <a:pt x="1181119" y="1505098"/>
                </a:lnTo>
                <a:lnTo>
                  <a:pt x="1181119" y="1103342"/>
                </a:lnTo>
                <a:lnTo>
                  <a:pt x="1176016" y="1084189"/>
                </a:lnTo>
                <a:lnTo>
                  <a:pt x="1162871" y="1070867"/>
                </a:lnTo>
                <a:lnTo>
                  <a:pt x="1144934" y="1065295"/>
                </a:lnTo>
                <a:lnTo>
                  <a:pt x="1125449" y="1069390"/>
                </a:lnTo>
                <a:lnTo>
                  <a:pt x="1022876" y="1131550"/>
                </a:lnTo>
                <a:lnTo>
                  <a:pt x="932116" y="1209034"/>
                </a:lnTo>
                <a:lnTo>
                  <a:pt x="854957" y="1300064"/>
                </a:lnTo>
                <a:lnTo>
                  <a:pt x="793172" y="1402871"/>
                </a:lnTo>
                <a:lnTo>
                  <a:pt x="748548" y="1515679"/>
                </a:lnTo>
                <a:lnTo>
                  <a:pt x="722865" y="1636717"/>
                </a:lnTo>
                <a:lnTo>
                  <a:pt x="717906" y="1764212"/>
                </a:lnTo>
                <a:lnTo>
                  <a:pt x="733689" y="1885026"/>
                </a:lnTo>
                <a:lnTo>
                  <a:pt x="768507" y="1999196"/>
                </a:lnTo>
                <a:lnTo>
                  <a:pt x="820655" y="2104963"/>
                </a:lnTo>
                <a:lnTo>
                  <a:pt x="888434" y="2200577"/>
                </a:lnTo>
                <a:lnTo>
                  <a:pt x="970141" y="2284288"/>
                </a:lnTo>
                <a:lnTo>
                  <a:pt x="1064072" y="2354342"/>
                </a:lnTo>
                <a:lnTo>
                  <a:pt x="1168529" y="2408986"/>
                </a:lnTo>
                <a:lnTo>
                  <a:pt x="1281810" y="2446471"/>
                </a:lnTo>
                <a:lnTo>
                  <a:pt x="1402209" y="2465042"/>
                </a:lnTo>
                <a:lnTo>
                  <a:pt x="1529062" y="2463143"/>
                </a:lnTo>
                <a:lnTo>
                  <a:pt x="1649870" y="2440729"/>
                </a:lnTo>
                <a:lnTo>
                  <a:pt x="1762910" y="2399522"/>
                </a:lnTo>
                <a:lnTo>
                  <a:pt x="1866460" y="2341238"/>
                </a:lnTo>
                <a:lnTo>
                  <a:pt x="1958802" y="2267602"/>
                </a:lnTo>
                <a:lnTo>
                  <a:pt x="2038216" y="2180334"/>
                </a:lnTo>
                <a:lnTo>
                  <a:pt x="2102977" y="2081151"/>
                </a:lnTo>
                <a:lnTo>
                  <a:pt x="2151366" y="1971776"/>
                </a:lnTo>
                <a:lnTo>
                  <a:pt x="2181661" y="1853928"/>
                </a:lnTo>
                <a:lnTo>
                  <a:pt x="2192142" y="1729329"/>
                </a:lnTo>
                <a:lnTo>
                  <a:pt x="2178661" y="1588292"/>
                </a:lnTo>
                <a:lnTo>
                  <a:pt x="2139906" y="1456284"/>
                </a:lnTo>
                <a:lnTo>
                  <a:pt x="2078403" y="1335825"/>
                </a:lnTo>
                <a:lnTo>
                  <a:pt x="1996681" y="1229421"/>
                </a:lnTo>
                <a:lnTo>
                  <a:pt x="1897266" y="1139590"/>
                </a:lnTo>
                <a:lnTo>
                  <a:pt x="1782684" y="1068842"/>
                </a:lnTo>
                <a:close/>
                <a:moveTo>
                  <a:pt x="1283182" y="941342"/>
                </a:moveTo>
                <a:lnTo>
                  <a:pt x="1283182" y="1534820"/>
                </a:lnTo>
                <a:lnTo>
                  <a:pt x="1626071" y="1534820"/>
                </a:lnTo>
                <a:lnTo>
                  <a:pt x="1626071" y="941342"/>
                </a:lnTo>
                <a:close/>
                <a:moveTo>
                  <a:pt x="306348" y="0"/>
                </a:moveTo>
                <a:lnTo>
                  <a:pt x="2603769" y="0"/>
                </a:lnTo>
                <a:cubicBezTo>
                  <a:pt x="2772960" y="0"/>
                  <a:pt x="2910117" y="137157"/>
                  <a:pt x="2910117" y="306348"/>
                </a:cubicBezTo>
                <a:lnTo>
                  <a:pt x="2910117" y="3100337"/>
                </a:lnTo>
                <a:cubicBezTo>
                  <a:pt x="2910117" y="3269528"/>
                  <a:pt x="2772960" y="3406685"/>
                  <a:pt x="2603769" y="3406685"/>
                </a:cubicBezTo>
                <a:lnTo>
                  <a:pt x="306348" y="3406685"/>
                </a:lnTo>
                <a:cubicBezTo>
                  <a:pt x="137157" y="3406685"/>
                  <a:pt x="0" y="3269528"/>
                  <a:pt x="0" y="3100337"/>
                </a:cubicBezTo>
                <a:lnTo>
                  <a:pt x="0" y="306348"/>
                </a:lnTo>
                <a:cubicBezTo>
                  <a:pt x="0" y="137157"/>
                  <a:pt x="137157" y="0"/>
                  <a:pt x="306348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1C17B8A1-8481-B47D-B1A5-9D7777EB6E64}"/>
              </a:ext>
            </a:extLst>
          </p:cNvPr>
          <p:cNvSpPr txBox="1"/>
          <p:nvPr/>
        </p:nvSpPr>
        <p:spPr>
          <a:xfrm>
            <a:off x="7785545" y="19354189"/>
            <a:ext cx="2804381" cy="291128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1">
              <a:spcBef>
                <a:spcPts val="110"/>
              </a:spcBef>
              <a:tabLst>
                <a:tab pos="1135494" algn="l"/>
                <a:tab pos="1385073" algn="l"/>
              </a:tabLst>
            </a:pPr>
            <a:r>
              <a:rPr spc="-1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5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01_11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dirty="0"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1F2C1-FB34-2E0C-A288-97F648848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1DE8E10D-0AA2-656D-D41A-49DDA9BCF51C}"/>
              </a:ext>
            </a:extLst>
          </p:cNvPr>
          <p:cNvSpPr/>
          <p:nvPr/>
        </p:nvSpPr>
        <p:spPr>
          <a:xfrm rot="410642">
            <a:off x="3836186" y="-668907"/>
            <a:ext cx="10844064" cy="8688806"/>
          </a:xfrm>
          <a:custGeom>
            <a:avLst/>
            <a:gdLst/>
            <a:ahLst/>
            <a:cxnLst/>
            <a:rect l="l" t="t" r="r" b="b"/>
            <a:pathLst>
              <a:path w="9841810" h="7885750">
                <a:moveTo>
                  <a:pt x="0" y="0"/>
                </a:moveTo>
                <a:lnTo>
                  <a:pt x="9841810" y="0"/>
                </a:lnTo>
                <a:lnTo>
                  <a:pt x="9841810" y="7885750"/>
                </a:lnTo>
                <a:lnTo>
                  <a:pt x="0" y="7885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Retângulo Arredondado 37">
            <a:extLst>
              <a:ext uri="{FF2B5EF4-FFF2-40B4-BE49-F238E27FC236}">
                <a16:creationId xmlns:a16="http://schemas.microsoft.com/office/drawing/2014/main" id="{C07CC861-3083-F20F-4752-528388BFBF95}"/>
              </a:ext>
            </a:extLst>
          </p:cNvPr>
          <p:cNvSpPr/>
          <p:nvPr/>
        </p:nvSpPr>
        <p:spPr>
          <a:xfrm>
            <a:off x="728840" y="5328072"/>
            <a:ext cx="9846909" cy="3877181"/>
          </a:xfrm>
          <a:prstGeom prst="roundRect">
            <a:avLst>
              <a:gd name="adj" fmla="val 7009"/>
            </a:avLst>
          </a:prstGeom>
          <a:solidFill>
            <a:srgbClr val="28282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34" tIns="180014" bIns="180014" rtlCol="0" anchor="t"/>
          <a:lstStyle/>
          <a:p>
            <a:pPr algn="l"/>
            <a:endParaRPr lang="pt-BR" sz="2400" b="1">
              <a:solidFill>
                <a:srgbClr val="262626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BCA1F5C5-407D-88B8-A0F5-F367BFC1C52F}"/>
              </a:ext>
            </a:extLst>
          </p:cNvPr>
          <p:cNvGrpSpPr/>
          <p:nvPr/>
        </p:nvGrpSpPr>
        <p:grpSpPr>
          <a:xfrm>
            <a:off x="733566" y="19316308"/>
            <a:ext cx="366424" cy="379125"/>
            <a:chOff x="733160" y="19314782"/>
            <a:chExt cx="366395" cy="379095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EB77E8EC-3407-0A9B-974C-1781BCA14FE5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5">
              <a:extLst>
                <a:ext uri="{FF2B5EF4-FFF2-40B4-BE49-F238E27FC236}">
                  <a16:creationId xmlns:a16="http://schemas.microsoft.com/office/drawing/2014/main" id="{06B1CAFD-D448-D423-1B29-ADB95F3AAC5A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4354840E-42E1-5644-3F33-0BB95A4F7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139" y="19316135"/>
            <a:ext cx="2489397" cy="482638"/>
          </a:xfrm>
          <a:prstGeom prst="rect">
            <a:avLst/>
          </a:prstGeom>
        </p:spPr>
      </p:pic>
      <p:sp>
        <p:nvSpPr>
          <p:cNvPr id="29" name="object 6">
            <a:extLst>
              <a:ext uri="{FF2B5EF4-FFF2-40B4-BE49-F238E27FC236}">
                <a16:creationId xmlns:a16="http://schemas.microsoft.com/office/drawing/2014/main" id="{2DE45407-93E8-62B6-EC45-461F0653A239}"/>
              </a:ext>
            </a:extLst>
          </p:cNvPr>
          <p:cNvSpPr/>
          <p:nvPr/>
        </p:nvSpPr>
        <p:spPr>
          <a:xfrm>
            <a:off x="733372" y="733019"/>
            <a:ext cx="2623741" cy="410241"/>
          </a:xfrm>
          <a:custGeom>
            <a:avLst/>
            <a:gdLst/>
            <a:ahLst/>
            <a:cxnLst/>
            <a:rect l="l" t="t" r="r" b="b"/>
            <a:pathLst>
              <a:path w="3491865" h="410209">
                <a:moveTo>
                  <a:pt x="3286947" y="0"/>
                </a:moveTo>
                <a:lnTo>
                  <a:pt x="204862" y="0"/>
                </a:lnTo>
                <a:lnTo>
                  <a:pt x="157887" y="5410"/>
                </a:lnTo>
                <a:lnTo>
                  <a:pt x="114766" y="20823"/>
                </a:lnTo>
                <a:lnTo>
                  <a:pt x="76729" y="45007"/>
                </a:lnTo>
                <a:lnTo>
                  <a:pt x="45004" y="76733"/>
                </a:lnTo>
                <a:lnTo>
                  <a:pt x="20821" y="114771"/>
                </a:lnTo>
                <a:lnTo>
                  <a:pt x="5410" y="157891"/>
                </a:lnTo>
                <a:lnTo>
                  <a:pt x="0" y="204862"/>
                </a:lnTo>
                <a:lnTo>
                  <a:pt x="5410" y="251834"/>
                </a:lnTo>
                <a:lnTo>
                  <a:pt x="20821" y="294954"/>
                </a:lnTo>
                <a:lnTo>
                  <a:pt x="45004" y="332992"/>
                </a:lnTo>
                <a:lnTo>
                  <a:pt x="76729" y="364718"/>
                </a:lnTo>
                <a:lnTo>
                  <a:pt x="114766" y="388902"/>
                </a:lnTo>
                <a:lnTo>
                  <a:pt x="157887" y="404314"/>
                </a:lnTo>
                <a:lnTo>
                  <a:pt x="204862" y="409725"/>
                </a:lnTo>
                <a:lnTo>
                  <a:pt x="3286947" y="409725"/>
                </a:lnTo>
                <a:lnTo>
                  <a:pt x="3333918" y="404314"/>
                </a:lnTo>
                <a:lnTo>
                  <a:pt x="3377038" y="388902"/>
                </a:lnTo>
                <a:lnTo>
                  <a:pt x="3415076" y="364718"/>
                </a:lnTo>
                <a:lnTo>
                  <a:pt x="3446802" y="332992"/>
                </a:lnTo>
                <a:lnTo>
                  <a:pt x="3470986" y="294954"/>
                </a:lnTo>
                <a:lnTo>
                  <a:pt x="3486399" y="251834"/>
                </a:lnTo>
                <a:lnTo>
                  <a:pt x="3491809" y="204862"/>
                </a:lnTo>
                <a:lnTo>
                  <a:pt x="3486399" y="157891"/>
                </a:lnTo>
                <a:lnTo>
                  <a:pt x="3470986" y="114771"/>
                </a:lnTo>
                <a:lnTo>
                  <a:pt x="3446802" y="76733"/>
                </a:lnTo>
                <a:lnTo>
                  <a:pt x="3415076" y="45007"/>
                </a:lnTo>
                <a:lnTo>
                  <a:pt x="3377038" y="20823"/>
                </a:lnTo>
                <a:lnTo>
                  <a:pt x="3333918" y="5410"/>
                </a:lnTo>
                <a:lnTo>
                  <a:pt x="328694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1871FA3F-58F0-09F6-F90B-97C0365375EA}"/>
              </a:ext>
            </a:extLst>
          </p:cNvPr>
          <p:cNvSpPr txBox="1"/>
          <p:nvPr/>
        </p:nvSpPr>
        <p:spPr>
          <a:xfrm>
            <a:off x="995083" y="802957"/>
            <a:ext cx="3048110" cy="291128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1">
              <a:spcBef>
                <a:spcPts val="110"/>
              </a:spcBef>
            </a:pPr>
            <a:r>
              <a:rPr lang="pt-BR" b="1">
                <a:solidFill>
                  <a:schemeClr val="tx1">
                    <a:lumMod val="95000"/>
                    <a:lumOff val="5000"/>
                  </a:schemeClr>
                </a:solidFill>
                <a:latin typeface="Poppins" pitchFamily="2" charset="77"/>
                <a:cs typeface="Poppins" pitchFamily="2" charset="77"/>
              </a:rPr>
              <a:t>FALE CONOSCO</a:t>
            </a:r>
            <a:endParaRPr b="1">
              <a:solidFill>
                <a:schemeClr val="tx1">
                  <a:lumMod val="95000"/>
                  <a:lumOff val="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27AAC475-2DE1-421B-AA6B-018D4BDAF482}"/>
              </a:ext>
            </a:extLst>
          </p:cNvPr>
          <p:cNvSpPr/>
          <p:nvPr/>
        </p:nvSpPr>
        <p:spPr>
          <a:xfrm>
            <a:off x="2963311" y="834837"/>
            <a:ext cx="183529" cy="189880"/>
          </a:xfrm>
          <a:custGeom>
            <a:avLst/>
            <a:gdLst/>
            <a:ahLst/>
            <a:cxnLst/>
            <a:rect l="l" t="t" r="r" b="b"/>
            <a:pathLst>
              <a:path w="183514" h="189865">
                <a:moveTo>
                  <a:pt x="112966" y="2120"/>
                </a:moveTo>
                <a:lnTo>
                  <a:pt x="110845" y="0"/>
                </a:lnTo>
                <a:lnTo>
                  <a:pt x="72440" y="0"/>
                </a:lnTo>
                <a:lnTo>
                  <a:pt x="70319" y="2120"/>
                </a:lnTo>
                <a:lnTo>
                  <a:pt x="70319" y="71704"/>
                </a:lnTo>
                <a:lnTo>
                  <a:pt x="72440" y="73825"/>
                </a:lnTo>
                <a:lnTo>
                  <a:pt x="75057" y="73825"/>
                </a:lnTo>
                <a:lnTo>
                  <a:pt x="110845" y="73825"/>
                </a:lnTo>
                <a:lnTo>
                  <a:pt x="112966" y="71704"/>
                </a:lnTo>
                <a:lnTo>
                  <a:pt x="112966" y="2120"/>
                </a:lnTo>
                <a:close/>
              </a:path>
              <a:path w="183514" h="189865">
                <a:moveTo>
                  <a:pt x="183388" y="98018"/>
                </a:moveTo>
                <a:lnTo>
                  <a:pt x="169240" y="49072"/>
                </a:lnTo>
                <a:lnTo>
                  <a:pt x="132448" y="15862"/>
                </a:lnTo>
                <a:lnTo>
                  <a:pt x="129324" y="14312"/>
                </a:lnTo>
                <a:lnTo>
                  <a:pt x="125666" y="16662"/>
                </a:lnTo>
                <a:lnTo>
                  <a:pt x="125666" y="70129"/>
                </a:lnTo>
                <a:lnTo>
                  <a:pt x="130403" y="77190"/>
                </a:lnTo>
                <a:lnTo>
                  <a:pt x="133718" y="85115"/>
                </a:lnTo>
                <a:lnTo>
                  <a:pt x="135432" y="93738"/>
                </a:lnTo>
                <a:lnTo>
                  <a:pt x="135369" y="102895"/>
                </a:lnTo>
                <a:lnTo>
                  <a:pt x="131254" y="117195"/>
                </a:lnTo>
                <a:lnTo>
                  <a:pt x="122783" y="129070"/>
                </a:lnTo>
                <a:lnTo>
                  <a:pt x="110921" y="137579"/>
                </a:lnTo>
                <a:lnTo>
                  <a:pt x="96647" y="141757"/>
                </a:lnTo>
                <a:lnTo>
                  <a:pt x="77787" y="139801"/>
                </a:lnTo>
                <a:lnTo>
                  <a:pt x="62191" y="130708"/>
                </a:lnTo>
                <a:lnTo>
                  <a:pt x="51562" y="116217"/>
                </a:lnTo>
                <a:lnTo>
                  <a:pt x="47637" y="98018"/>
                </a:lnTo>
                <a:lnTo>
                  <a:pt x="48323" y="90271"/>
                </a:lnTo>
                <a:lnTo>
                  <a:pt x="50292" y="82956"/>
                </a:lnTo>
                <a:lnTo>
                  <a:pt x="53428" y="76200"/>
                </a:lnTo>
                <a:lnTo>
                  <a:pt x="57619" y="70129"/>
                </a:lnTo>
                <a:lnTo>
                  <a:pt x="57619" y="16598"/>
                </a:lnTo>
                <a:lnTo>
                  <a:pt x="53873" y="14338"/>
                </a:lnTo>
                <a:lnTo>
                  <a:pt x="50698" y="15938"/>
                </a:lnTo>
                <a:lnTo>
                  <a:pt x="29311" y="30721"/>
                </a:lnTo>
                <a:lnTo>
                  <a:pt x="12954" y="50850"/>
                </a:lnTo>
                <a:lnTo>
                  <a:pt x="2781" y="75120"/>
                </a:lnTo>
                <a:lnTo>
                  <a:pt x="0" y="102362"/>
                </a:lnTo>
                <a:lnTo>
                  <a:pt x="7721" y="134988"/>
                </a:lnTo>
                <a:lnTo>
                  <a:pt x="26085" y="162052"/>
                </a:lnTo>
                <a:lnTo>
                  <a:pt x="52692" y="181063"/>
                </a:lnTo>
                <a:lnTo>
                  <a:pt x="85128" y="189534"/>
                </a:lnTo>
                <a:lnTo>
                  <a:pt x="123088" y="184238"/>
                </a:lnTo>
                <a:lnTo>
                  <a:pt x="154355" y="164985"/>
                </a:lnTo>
                <a:lnTo>
                  <a:pt x="175564" y="135128"/>
                </a:lnTo>
                <a:lnTo>
                  <a:pt x="183388" y="98018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89B19F8B-B79B-B4B6-8540-900E9D006E3C}"/>
              </a:ext>
            </a:extLst>
          </p:cNvPr>
          <p:cNvSpPr/>
          <p:nvPr/>
        </p:nvSpPr>
        <p:spPr>
          <a:xfrm>
            <a:off x="728840" y="9514972"/>
            <a:ext cx="9846909" cy="1501745"/>
          </a:xfrm>
          <a:prstGeom prst="roundRect">
            <a:avLst>
              <a:gd name="adj" fmla="val 11310"/>
            </a:avLst>
          </a:prstGeom>
          <a:solidFill>
            <a:srgbClr val="C3D5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76116" tIns="180014" bIns="180014" rtlCol="0" anchor="ctr"/>
          <a:lstStyle/>
          <a:p>
            <a:pPr algn="l"/>
            <a:r>
              <a:rPr lang="pt-BR" sz="3200" b="1" dirty="0" err="1">
                <a:solidFill>
                  <a:srgbClr val="191919"/>
                </a:solidFill>
                <a:latin typeface="Poppins" pitchFamily="2" charset="77"/>
                <a:cs typeface="Poppins" pitchFamily="2" charset="77"/>
              </a:rPr>
              <a:t>jrpereira@youonenergy.com</a:t>
            </a:r>
            <a:endParaRPr lang="pt-BR" sz="3200" b="1" dirty="0">
              <a:solidFill>
                <a:srgbClr val="191919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AAEF2581-111D-8769-C34C-012A08B3B027}"/>
              </a:ext>
            </a:extLst>
          </p:cNvPr>
          <p:cNvGrpSpPr/>
          <p:nvPr/>
        </p:nvGrpSpPr>
        <p:grpSpPr>
          <a:xfrm>
            <a:off x="1232345" y="9888625"/>
            <a:ext cx="754440" cy="754440"/>
            <a:chOff x="1431179" y="9899650"/>
            <a:chExt cx="754380" cy="754380"/>
          </a:xfrm>
        </p:grpSpPr>
        <p:sp>
          <p:nvSpPr>
            <p:cNvPr id="41" name="object 10">
              <a:extLst>
                <a:ext uri="{FF2B5EF4-FFF2-40B4-BE49-F238E27FC236}">
                  <a16:creationId xmlns:a16="http://schemas.microsoft.com/office/drawing/2014/main" id="{19C40ECE-DFBA-B8A1-7D56-CF12854C17E0}"/>
                </a:ext>
              </a:extLst>
            </p:cNvPr>
            <p:cNvSpPr/>
            <p:nvPr/>
          </p:nvSpPr>
          <p:spPr>
            <a:xfrm>
              <a:off x="1431179" y="989965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376951" y="0"/>
                  </a:moveTo>
                  <a:lnTo>
                    <a:pt x="329668" y="2937"/>
                  </a:lnTo>
                  <a:lnTo>
                    <a:pt x="284137" y="11512"/>
                  </a:lnTo>
                  <a:lnTo>
                    <a:pt x="240712" y="25373"/>
                  </a:lnTo>
                  <a:lnTo>
                    <a:pt x="199746" y="44166"/>
                  </a:lnTo>
                  <a:lnTo>
                    <a:pt x="161592" y="67537"/>
                  </a:lnTo>
                  <a:lnTo>
                    <a:pt x="126604" y="95134"/>
                  </a:lnTo>
                  <a:lnTo>
                    <a:pt x="95134" y="126604"/>
                  </a:lnTo>
                  <a:lnTo>
                    <a:pt x="67537" y="161592"/>
                  </a:lnTo>
                  <a:lnTo>
                    <a:pt x="44166" y="199746"/>
                  </a:lnTo>
                  <a:lnTo>
                    <a:pt x="25373" y="240712"/>
                  </a:lnTo>
                  <a:lnTo>
                    <a:pt x="11512" y="284137"/>
                  </a:lnTo>
                  <a:lnTo>
                    <a:pt x="2937" y="329668"/>
                  </a:lnTo>
                  <a:lnTo>
                    <a:pt x="0" y="376951"/>
                  </a:lnTo>
                  <a:lnTo>
                    <a:pt x="2937" y="424235"/>
                  </a:lnTo>
                  <a:lnTo>
                    <a:pt x="11512" y="469766"/>
                  </a:lnTo>
                  <a:lnTo>
                    <a:pt x="25373" y="513191"/>
                  </a:lnTo>
                  <a:lnTo>
                    <a:pt x="44166" y="554157"/>
                  </a:lnTo>
                  <a:lnTo>
                    <a:pt x="67537" y="592311"/>
                  </a:lnTo>
                  <a:lnTo>
                    <a:pt x="95134" y="627299"/>
                  </a:lnTo>
                  <a:lnTo>
                    <a:pt x="126604" y="658768"/>
                  </a:lnTo>
                  <a:lnTo>
                    <a:pt x="161592" y="686365"/>
                  </a:lnTo>
                  <a:lnTo>
                    <a:pt x="199746" y="709737"/>
                  </a:lnTo>
                  <a:lnTo>
                    <a:pt x="240712" y="728530"/>
                  </a:lnTo>
                  <a:lnTo>
                    <a:pt x="284137" y="742391"/>
                  </a:lnTo>
                  <a:lnTo>
                    <a:pt x="329668" y="750966"/>
                  </a:lnTo>
                  <a:lnTo>
                    <a:pt x="376951" y="753903"/>
                  </a:lnTo>
                  <a:lnTo>
                    <a:pt x="424235" y="750966"/>
                  </a:lnTo>
                  <a:lnTo>
                    <a:pt x="469766" y="742391"/>
                  </a:lnTo>
                  <a:lnTo>
                    <a:pt x="513191" y="728530"/>
                  </a:lnTo>
                  <a:lnTo>
                    <a:pt x="554157" y="709737"/>
                  </a:lnTo>
                  <a:lnTo>
                    <a:pt x="592311" y="686365"/>
                  </a:lnTo>
                  <a:lnTo>
                    <a:pt x="627299" y="658768"/>
                  </a:lnTo>
                  <a:lnTo>
                    <a:pt x="658768" y="627299"/>
                  </a:lnTo>
                  <a:lnTo>
                    <a:pt x="686365" y="592311"/>
                  </a:lnTo>
                  <a:lnTo>
                    <a:pt x="709737" y="554157"/>
                  </a:lnTo>
                  <a:lnTo>
                    <a:pt x="728530" y="513191"/>
                  </a:lnTo>
                  <a:lnTo>
                    <a:pt x="742391" y="469766"/>
                  </a:lnTo>
                  <a:lnTo>
                    <a:pt x="750966" y="424235"/>
                  </a:lnTo>
                  <a:lnTo>
                    <a:pt x="753903" y="376951"/>
                  </a:lnTo>
                  <a:lnTo>
                    <a:pt x="750966" y="329668"/>
                  </a:lnTo>
                  <a:lnTo>
                    <a:pt x="742391" y="284137"/>
                  </a:lnTo>
                  <a:lnTo>
                    <a:pt x="728530" y="240712"/>
                  </a:lnTo>
                  <a:lnTo>
                    <a:pt x="709737" y="199746"/>
                  </a:lnTo>
                  <a:lnTo>
                    <a:pt x="686365" y="161592"/>
                  </a:lnTo>
                  <a:lnTo>
                    <a:pt x="658768" y="126604"/>
                  </a:lnTo>
                  <a:lnTo>
                    <a:pt x="627299" y="95134"/>
                  </a:lnTo>
                  <a:lnTo>
                    <a:pt x="592311" y="67537"/>
                  </a:lnTo>
                  <a:lnTo>
                    <a:pt x="554157" y="44166"/>
                  </a:lnTo>
                  <a:lnTo>
                    <a:pt x="513191" y="25373"/>
                  </a:lnTo>
                  <a:lnTo>
                    <a:pt x="469766" y="11512"/>
                  </a:lnTo>
                  <a:lnTo>
                    <a:pt x="424235" y="2937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algn="r"/>
              <a:endParaRPr/>
            </a:p>
          </p:txBody>
        </p:sp>
        <p:sp>
          <p:nvSpPr>
            <p:cNvPr id="42" name="object 11">
              <a:extLst>
                <a:ext uri="{FF2B5EF4-FFF2-40B4-BE49-F238E27FC236}">
                  <a16:creationId xmlns:a16="http://schemas.microsoft.com/office/drawing/2014/main" id="{570E21FA-16E0-7937-AA0D-C1031E29B482}"/>
                </a:ext>
              </a:extLst>
            </p:cNvPr>
            <p:cNvSpPr/>
            <p:nvPr/>
          </p:nvSpPr>
          <p:spPr>
            <a:xfrm>
              <a:off x="1619659" y="10150951"/>
              <a:ext cx="374015" cy="257175"/>
            </a:xfrm>
            <a:custGeom>
              <a:avLst/>
              <a:gdLst/>
              <a:ahLst/>
              <a:cxnLst/>
              <a:rect l="l" t="t" r="r" b="b"/>
              <a:pathLst>
                <a:path w="374014" h="257175">
                  <a:moveTo>
                    <a:pt x="353329" y="0"/>
                  </a:moveTo>
                  <a:lnTo>
                    <a:pt x="20208" y="0"/>
                  </a:lnTo>
                  <a:lnTo>
                    <a:pt x="11529" y="1780"/>
                  </a:lnTo>
                  <a:lnTo>
                    <a:pt x="5196" y="6634"/>
                  </a:lnTo>
                  <a:lnTo>
                    <a:pt x="1317" y="13830"/>
                  </a:lnTo>
                  <a:lnTo>
                    <a:pt x="0" y="22638"/>
                  </a:lnTo>
                  <a:lnTo>
                    <a:pt x="0" y="236097"/>
                  </a:lnTo>
                  <a:lnTo>
                    <a:pt x="1509" y="244281"/>
                  </a:lnTo>
                  <a:lnTo>
                    <a:pt x="5710" y="250964"/>
                  </a:lnTo>
                  <a:lnTo>
                    <a:pt x="12108" y="255470"/>
                  </a:lnTo>
                  <a:lnTo>
                    <a:pt x="20208" y="257123"/>
                  </a:lnTo>
                  <a:lnTo>
                    <a:pt x="353329" y="257123"/>
                  </a:lnTo>
                  <a:lnTo>
                    <a:pt x="361347" y="255470"/>
                  </a:lnTo>
                  <a:lnTo>
                    <a:pt x="367762" y="250964"/>
                  </a:lnTo>
                  <a:lnTo>
                    <a:pt x="371996" y="244281"/>
                  </a:lnTo>
                  <a:lnTo>
                    <a:pt x="373538" y="236097"/>
                  </a:lnTo>
                  <a:lnTo>
                    <a:pt x="373538" y="143367"/>
                  </a:lnTo>
                  <a:lnTo>
                    <a:pt x="191449" y="143367"/>
                  </a:lnTo>
                  <a:lnTo>
                    <a:pt x="187847" y="142812"/>
                  </a:lnTo>
                  <a:lnTo>
                    <a:pt x="165932" y="129885"/>
                  </a:lnTo>
                  <a:lnTo>
                    <a:pt x="38250" y="49883"/>
                  </a:lnTo>
                  <a:lnTo>
                    <a:pt x="34878" y="47893"/>
                  </a:lnTo>
                  <a:lnTo>
                    <a:pt x="30711" y="46082"/>
                  </a:lnTo>
                  <a:lnTo>
                    <a:pt x="30711" y="36093"/>
                  </a:lnTo>
                  <a:lnTo>
                    <a:pt x="33820" y="33150"/>
                  </a:lnTo>
                  <a:lnTo>
                    <a:pt x="373538" y="33150"/>
                  </a:lnTo>
                  <a:lnTo>
                    <a:pt x="373538" y="22638"/>
                  </a:lnTo>
                  <a:lnTo>
                    <a:pt x="372168" y="13830"/>
                  </a:lnTo>
                  <a:lnTo>
                    <a:pt x="368210" y="6634"/>
                  </a:lnTo>
                  <a:lnTo>
                    <a:pt x="361848" y="1780"/>
                  </a:lnTo>
                  <a:lnTo>
                    <a:pt x="353329" y="0"/>
                  </a:lnTo>
                  <a:close/>
                </a:path>
                <a:path w="374014" h="257175">
                  <a:moveTo>
                    <a:pt x="373538" y="33150"/>
                  </a:moveTo>
                  <a:lnTo>
                    <a:pt x="341329" y="33150"/>
                  </a:lnTo>
                  <a:lnTo>
                    <a:pt x="344429" y="36093"/>
                  </a:lnTo>
                  <a:lnTo>
                    <a:pt x="344429" y="46679"/>
                  </a:lnTo>
                  <a:lnTo>
                    <a:pt x="294910" y="76270"/>
                  </a:lnTo>
                  <a:lnTo>
                    <a:pt x="198737" y="138100"/>
                  </a:lnTo>
                  <a:lnTo>
                    <a:pt x="191449" y="143367"/>
                  </a:lnTo>
                  <a:lnTo>
                    <a:pt x="373538" y="143367"/>
                  </a:lnTo>
                  <a:lnTo>
                    <a:pt x="373538" y="33150"/>
                  </a:lnTo>
                  <a:close/>
                </a:path>
                <a:path w="374014" h="257175">
                  <a:moveTo>
                    <a:pt x="336345" y="33150"/>
                  </a:moveTo>
                  <a:lnTo>
                    <a:pt x="38794" y="33150"/>
                  </a:lnTo>
                  <a:lnTo>
                    <a:pt x="59603" y="45205"/>
                  </a:lnTo>
                  <a:lnTo>
                    <a:pt x="189198" y="126132"/>
                  </a:lnTo>
                  <a:lnTo>
                    <a:pt x="195208" y="122111"/>
                  </a:lnTo>
                  <a:lnTo>
                    <a:pt x="201239" y="118666"/>
                  </a:lnTo>
                  <a:lnTo>
                    <a:pt x="207470" y="114499"/>
                  </a:lnTo>
                  <a:lnTo>
                    <a:pt x="316683" y="44718"/>
                  </a:lnTo>
                  <a:lnTo>
                    <a:pt x="336345" y="3315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pPr algn="r"/>
              <a:endParaRPr/>
            </a:p>
          </p:txBody>
        </p:sp>
      </p:grpSp>
      <p:sp>
        <p:nvSpPr>
          <p:cNvPr id="47" name="object 16">
            <a:extLst>
              <a:ext uri="{FF2B5EF4-FFF2-40B4-BE49-F238E27FC236}">
                <a16:creationId xmlns:a16="http://schemas.microsoft.com/office/drawing/2014/main" id="{ED9F97B4-BED3-0FCA-0CC3-2C5645E330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734" y="5987875"/>
            <a:ext cx="5114694" cy="1893481"/>
          </a:xfrm>
          <a:prstGeom prst="rect">
            <a:avLst/>
          </a:prstGeom>
        </p:spPr>
        <p:txBody>
          <a:bodyPr vert="horz" wrap="square" lIns="0" tIns="179719" rIns="0" bIns="0" rtlCol="0" anchor="ctr">
            <a:spAutoFit/>
          </a:bodyPr>
          <a:lstStyle/>
          <a:p>
            <a:pPr marL="12701" marR="5081">
              <a:lnSpc>
                <a:spcPts val="6601"/>
              </a:lnSpc>
              <a:spcBef>
                <a:spcPts val="1415"/>
              </a:spcBef>
            </a:pPr>
            <a:r>
              <a:rPr lang="pt-BR" sz="600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JOÃO</a:t>
            </a:r>
            <a:br>
              <a:rPr lang="pt-BR" sz="600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pt-BR" sz="600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RAPHAEL</a:t>
            </a:r>
            <a:endParaRPr sz="600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D41D361F-89B9-9856-4DBF-0FEF954A4E94}"/>
              </a:ext>
            </a:extLst>
          </p:cNvPr>
          <p:cNvSpPr txBox="1"/>
          <p:nvPr/>
        </p:nvSpPr>
        <p:spPr>
          <a:xfrm>
            <a:off x="5295734" y="7862375"/>
            <a:ext cx="3534054" cy="635050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1">
              <a:spcBef>
                <a:spcPts val="95"/>
              </a:spcBef>
            </a:pPr>
            <a:r>
              <a:rPr sz="4000" spc="-190">
                <a:solidFill>
                  <a:srgbClr val="C3D5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YOU.ON</a:t>
            </a:r>
            <a:endParaRPr sz="4000">
              <a:solidFill>
                <a:srgbClr val="C3D5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Retângulo Arredondado 49">
            <a:extLst>
              <a:ext uri="{FF2B5EF4-FFF2-40B4-BE49-F238E27FC236}">
                <a16:creationId xmlns:a16="http://schemas.microsoft.com/office/drawing/2014/main" id="{81A55ED6-45C7-20D6-78BE-61283FB6D5F2}"/>
              </a:ext>
            </a:extLst>
          </p:cNvPr>
          <p:cNvSpPr/>
          <p:nvPr/>
        </p:nvSpPr>
        <p:spPr>
          <a:xfrm>
            <a:off x="728840" y="11326437"/>
            <a:ext cx="9846909" cy="1501745"/>
          </a:xfrm>
          <a:prstGeom prst="roundRect">
            <a:avLst>
              <a:gd name="adj" fmla="val 11310"/>
            </a:avLst>
          </a:prstGeom>
          <a:solidFill>
            <a:srgbClr val="C3D5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76116" tIns="180014" bIns="180014" rtlCol="0" anchor="ctr"/>
          <a:lstStyle/>
          <a:p>
            <a:pPr algn="l"/>
            <a:r>
              <a:rPr lang="pt-BR" sz="3200" b="1" dirty="0">
                <a:solidFill>
                  <a:srgbClr val="191919"/>
                </a:solidFill>
                <a:latin typeface="Poppins" pitchFamily="2" charset="77"/>
                <a:cs typeface="Poppins" pitchFamily="2" charset="77"/>
              </a:rPr>
              <a:t>11 99784-8405</a:t>
            </a: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31F6ED90-2453-0C5C-D663-C8DB516AD611}"/>
              </a:ext>
            </a:extLst>
          </p:cNvPr>
          <p:cNvGrpSpPr/>
          <p:nvPr/>
        </p:nvGrpSpPr>
        <p:grpSpPr>
          <a:xfrm>
            <a:off x="1232345" y="11694788"/>
            <a:ext cx="754440" cy="754440"/>
            <a:chOff x="1435053" y="12324232"/>
            <a:chExt cx="754380" cy="754380"/>
          </a:xfrm>
        </p:grpSpPr>
        <p:sp>
          <p:nvSpPr>
            <p:cNvPr id="43" name="object 12">
              <a:extLst>
                <a:ext uri="{FF2B5EF4-FFF2-40B4-BE49-F238E27FC236}">
                  <a16:creationId xmlns:a16="http://schemas.microsoft.com/office/drawing/2014/main" id="{8C079CA5-9653-D2A1-4D36-E8EC3B6B2514}"/>
                </a:ext>
              </a:extLst>
            </p:cNvPr>
            <p:cNvSpPr/>
            <p:nvPr/>
          </p:nvSpPr>
          <p:spPr>
            <a:xfrm>
              <a:off x="1435053" y="1232423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80">
                  <a:moveTo>
                    <a:pt x="376951" y="0"/>
                  </a:moveTo>
                  <a:lnTo>
                    <a:pt x="329668" y="2937"/>
                  </a:lnTo>
                  <a:lnTo>
                    <a:pt x="284137" y="11512"/>
                  </a:lnTo>
                  <a:lnTo>
                    <a:pt x="240712" y="25373"/>
                  </a:lnTo>
                  <a:lnTo>
                    <a:pt x="199746" y="44166"/>
                  </a:lnTo>
                  <a:lnTo>
                    <a:pt x="161592" y="67537"/>
                  </a:lnTo>
                  <a:lnTo>
                    <a:pt x="126604" y="95134"/>
                  </a:lnTo>
                  <a:lnTo>
                    <a:pt x="95134" y="126604"/>
                  </a:lnTo>
                  <a:lnTo>
                    <a:pt x="67537" y="161592"/>
                  </a:lnTo>
                  <a:lnTo>
                    <a:pt x="44166" y="199746"/>
                  </a:lnTo>
                  <a:lnTo>
                    <a:pt x="25373" y="240712"/>
                  </a:lnTo>
                  <a:lnTo>
                    <a:pt x="11512" y="284137"/>
                  </a:lnTo>
                  <a:lnTo>
                    <a:pt x="2937" y="329668"/>
                  </a:lnTo>
                  <a:lnTo>
                    <a:pt x="0" y="376951"/>
                  </a:lnTo>
                  <a:lnTo>
                    <a:pt x="2937" y="424235"/>
                  </a:lnTo>
                  <a:lnTo>
                    <a:pt x="11512" y="469766"/>
                  </a:lnTo>
                  <a:lnTo>
                    <a:pt x="25373" y="513191"/>
                  </a:lnTo>
                  <a:lnTo>
                    <a:pt x="44166" y="554157"/>
                  </a:lnTo>
                  <a:lnTo>
                    <a:pt x="67537" y="592311"/>
                  </a:lnTo>
                  <a:lnTo>
                    <a:pt x="95134" y="627299"/>
                  </a:lnTo>
                  <a:lnTo>
                    <a:pt x="126604" y="658768"/>
                  </a:lnTo>
                  <a:lnTo>
                    <a:pt x="161592" y="686365"/>
                  </a:lnTo>
                  <a:lnTo>
                    <a:pt x="199746" y="709737"/>
                  </a:lnTo>
                  <a:lnTo>
                    <a:pt x="240712" y="728530"/>
                  </a:lnTo>
                  <a:lnTo>
                    <a:pt x="284137" y="742391"/>
                  </a:lnTo>
                  <a:lnTo>
                    <a:pt x="329668" y="750966"/>
                  </a:lnTo>
                  <a:lnTo>
                    <a:pt x="376951" y="753903"/>
                  </a:lnTo>
                  <a:lnTo>
                    <a:pt x="424235" y="750966"/>
                  </a:lnTo>
                  <a:lnTo>
                    <a:pt x="469766" y="742391"/>
                  </a:lnTo>
                  <a:lnTo>
                    <a:pt x="513191" y="728530"/>
                  </a:lnTo>
                  <a:lnTo>
                    <a:pt x="554157" y="709737"/>
                  </a:lnTo>
                  <a:lnTo>
                    <a:pt x="592311" y="686365"/>
                  </a:lnTo>
                  <a:lnTo>
                    <a:pt x="627299" y="658768"/>
                  </a:lnTo>
                  <a:lnTo>
                    <a:pt x="658768" y="627299"/>
                  </a:lnTo>
                  <a:lnTo>
                    <a:pt x="686365" y="592311"/>
                  </a:lnTo>
                  <a:lnTo>
                    <a:pt x="709737" y="554157"/>
                  </a:lnTo>
                  <a:lnTo>
                    <a:pt x="728530" y="513191"/>
                  </a:lnTo>
                  <a:lnTo>
                    <a:pt x="742391" y="469766"/>
                  </a:lnTo>
                  <a:lnTo>
                    <a:pt x="750966" y="424235"/>
                  </a:lnTo>
                  <a:lnTo>
                    <a:pt x="753903" y="376951"/>
                  </a:lnTo>
                  <a:lnTo>
                    <a:pt x="750966" y="329668"/>
                  </a:lnTo>
                  <a:lnTo>
                    <a:pt x="742391" y="284137"/>
                  </a:lnTo>
                  <a:lnTo>
                    <a:pt x="728530" y="240712"/>
                  </a:lnTo>
                  <a:lnTo>
                    <a:pt x="709737" y="199746"/>
                  </a:lnTo>
                  <a:lnTo>
                    <a:pt x="686365" y="161592"/>
                  </a:lnTo>
                  <a:lnTo>
                    <a:pt x="658768" y="126604"/>
                  </a:lnTo>
                  <a:lnTo>
                    <a:pt x="627299" y="95134"/>
                  </a:lnTo>
                  <a:lnTo>
                    <a:pt x="592311" y="67537"/>
                  </a:lnTo>
                  <a:lnTo>
                    <a:pt x="554157" y="44166"/>
                  </a:lnTo>
                  <a:lnTo>
                    <a:pt x="513191" y="25373"/>
                  </a:lnTo>
                  <a:lnTo>
                    <a:pt x="469766" y="11512"/>
                  </a:lnTo>
                  <a:lnTo>
                    <a:pt x="424235" y="2937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3">
              <a:extLst>
                <a:ext uri="{FF2B5EF4-FFF2-40B4-BE49-F238E27FC236}">
                  <a16:creationId xmlns:a16="http://schemas.microsoft.com/office/drawing/2014/main" id="{A880173B-80CC-326B-9DFF-54663792351F}"/>
                </a:ext>
              </a:extLst>
            </p:cNvPr>
            <p:cNvSpPr/>
            <p:nvPr/>
          </p:nvSpPr>
          <p:spPr>
            <a:xfrm>
              <a:off x="1681747" y="12478174"/>
              <a:ext cx="257175" cy="452120"/>
            </a:xfrm>
            <a:custGeom>
              <a:avLst/>
              <a:gdLst/>
              <a:ahLst/>
              <a:cxnLst/>
              <a:rect l="l" t="t" r="r" b="b"/>
              <a:pathLst>
                <a:path w="257175" h="452120">
                  <a:moveTo>
                    <a:pt x="236087" y="0"/>
                  </a:moveTo>
                  <a:lnTo>
                    <a:pt x="22638" y="0"/>
                  </a:lnTo>
                  <a:lnTo>
                    <a:pt x="13724" y="1676"/>
                  </a:lnTo>
                  <a:lnTo>
                    <a:pt x="6540" y="6506"/>
                  </a:lnTo>
                  <a:lnTo>
                    <a:pt x="1745" y="14193"/>
                  </a:lnTo>
                  <a:lnTo>
                    <a:pt x="0" y="24439"/>
                  </a:lnTo>
                  <a:lnTo>
                    <a:pt x="0" y="427390"/>
                  </a:lnTo>
                  <a:lnTo>
                    <a:pt x="1779" y="437889"/>
                  </a:lnTo>
                  <a:lnTo>
                    <a:pt x="6630" y="445551"/>
                  </a:lnTo>
                  <a:lnTo>
                    <a:pt x="13826" y="450245"/>
                  </a:lnTo>
                  <a:lnTo>
                    <a:pt x="22638" y="451839"/>
                  </a:lnTo>
                  <a:lnTo>
                    <a:pt x="236087" y="451839"/>
                  </a:lnTo>
                  <a:lnTo>
                    <a:pt x="244271" y="450011"/>
                  </a:lnTo>
                  <a:lnTo>
                    <a:pt x="250954" y="444927"/>
                  </a:lnTo>
                  <a:lnTo>
                    <a:pt x="255460" y="437187"/>
                  </a:lnTo>
                  <a:lnTo>
                    <a:pt x="257112" y="427390"/>
                  </a:lnTo>
                  <a:lnTo>
                    <a:pt x="257112" y="24439"/>
                  </a:lnTo>
                  <a:lnTo>
                    <a:pt x="255445" y="14652"/>
                  </a:lnTo>
                  <a:lnTo>
                    <a:pt x="250915" y="6914"/>
                  </a:lnTo>
                  <a:lnTo>
                    <a:pt x="244227" y="1829"/>
                  </a:lnTo>
                  <a:lnTo>
                    <a:pt x="236087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4">
              <a:extLst>
                <a:ext uri="{FF2B5EF4-FFF2-40B4-BE49-F238E27FC236}">
                  <a16:creationId xmlns:a16="http://schemas.microsoft.com/office/drawing/2014/main" id="{E66FA423-F4B5-AEDD-2BDB-75F2F59EA5E5}"/>
                </a:ext>
              </a:extLst>
            </p:cNvPr>
            <p:cNvSpPr/>
            <p:nvPr/>
          </p:nvSpPr>
          <p:spPr>
            <a:xfrm>
              <a:off x="1761883" y="12695834"/>
              <a:ext cx="100330" cy="24130"/>
            </a:xfrm>
            <a:custGeom>
              <a:avLst/>
              <a:gdLst/>
              <a:ahLst/>
              <a:cxnLst/>
              <a:rect l="l" t="t" r="r" b="b"/>
              <a:pathLst>
                <a:path w="100330" h="24129">
                  <a:moveTo>
                    <a:pt x="22364" y="4876"/>
                  </a:moveTo>
                  <a:lnTo>
                    <a:pt x="17843" y="0"/>
                  </a:lnTo>
                  <a:lnTo>
                    <a:pt x="4699" y="0"/>
                  </a:lnTo>
                  <a:lnTo>
                    <a:pt x="0" y="4876"/>
                  </a:lnTo>
                  <a:lnTo>
                    <a:pt x="0" y="11823"/>
                  </a:lnTo>
                  <a:lnTo>
                    <a:pt x="0" y="18592"/>
                  </a:lnTo>
                  <a:lnTo>
                    <a:pt x="4495" y="23685"/>
                  </a:lnTo>
                  <a:lnTo>
                    <a:pt x="18046" y="23685"/>
                  </a:lnTo>
                  <a:lnTo>
                    <a:pt x="22364" y="18592"/>
                  </a:lnTo>
                  <a:lnTo>
                    <a:pt x="22364" y="4876"/>
                  </a:lnTo>
                  <a:close/>
                </a:path>
                <a:path w="100330" h="24129">
                  <a:moveTo>
                    <a:pt x="61290" y="4876"/>
                  </a:moveTo>
                  <a:lnTo>
                    <a:pt x="56781" y="0"/>
                  </a:lnTo>
                  <a:lnTo>
                    <a:pt x="43624" y="0"/>
                  </a:lnTo>
                  <a:lnTo>
                    <a:pt x="38925" y="4876"/>
                  </a:lnTo>
                  <a:lnTo>
                    <a:pt x="38925" y="11823"/>
                  </a:lnTo>
                  <a:lnTo>
                    <a:pt x="38925" y="18592"/>
                  </a:lnTo>
                  <a:lnTo>
                    <a:pt x="43434" y="23685"/>
                  </a:lnTo>
                  <a:lnTo>
                    <a:pt x="56972" y="23685"/>
                  </a:lnTo>
                  <a:lnTo>
                    <a:pt x="61290" y="18592"/>
                  </a:lnTo>
                  <a:lnTo>
                    <a:pt x="61290" y="4876"/>
                  </a:lnTo>
                  <a:close/>
                </a:path>
                <a:path w="100330" h="24129">
                  <a:moveTo>
                    <a:pt x="100241" y="4876"/>
                  </a:moveTo>
                  <a:lnTo>
                    <a:pt x="95719" y="0"/>
                  </a:lnTo>
                  <a:lnTo>
                    <a:pt x="82575" y="0"/>
                  </a:lnTo>
                  <a:lnTo>
                    <a:pt x="77863" y="4876"/>
                  </a:lnTo>
                  <a:lnTo>
                    <a:pt x="77863" y="11823"/>
                  </a:lnTo>
                  <a:lnTo>
                    <a:pt x="77863" y="18592"/>
                  </a:lnTo>
                  <a:lnTo>
                    <a:pt x="82372" y="23685"/>
                  </a:lnTo>
                  <a:lnTo>
                    <a:pt x="95923" y="23685"/>
                  </a:lnTo>
                  <a:lnTo>
                    <a:pt x="100241" y="18592"/>
                  </a:lnTo>
                  <a:lnTo>
                    <a:pt x="100241" y="48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5">
              <a:extLst>
                <a:ext uri="{FF2B5EF4-FFF2-40B4-BE49-F238E27FC236}">
                  <a16:creationId xmlns:a16="http://schemas.microsoft.com/office/drawing/2014/main" id="{047E0912-9C2D-038F-66B0-CE1A3ECAF5F2}"/>
                </a:ext>
              </a:extLst>
            </p:cNvPr>
            <p:cNvSpPr/>
            <p:nvPr/>
          </p:nvSpPr>
          <p:spPr>
            <a:xfrm>
              <a:off x="1751091" y="12459892"/>
              <a:ext cx="121920" cy="43180"/>
            </a:xfrm>
            <a:custGeom>
              <a:avLst/>
              <a:gdLst/>
              <a:ahLst/>
              <a:cxnLst/>
              <a:rect l="l" t="t" r="r" b="b"/>
              <a:pathLst>
                <a:path w="121919" h="43179">
                  <a:moveTo>
                    <a:pt x="100300" y="43045"/>
                  </a:moveTo>
                  <a:lnTo>
                    <a:pt x="21528" y="43045"/>
                  </a:lnTo>
                  <a:lnTo>
                    <a:pt x="13150" y="41354"/>
                  </a:lnTo>
                  <a:lnTo>
                    <a:pt x="6307" y="36743"/>
                  </a:lnTo>
                  <a:lnTo>
                    <a:pt x="1692" y="29904"/>
                  </a:lnTo>
                  <a:lnTo>
                    <a:pt x="0" y="21528"/>
                  </a:lnTo>
                  <a:lnTo>
                    <a:pt x="1692" y="13146"/>
                  </a:lnTo>
                  <a:lnTo>
                    <a:pt x="6307" y="6303"/>
                  </a:lnTo>
                  <a:lnTo>
                    <a:pt x="13150" y="1691"/>
                  </a:lnTo>
                  <a:lnTo>
                    <a:pt x="21528" y="0"/>
                  </a:lnTo>
                  <a:lnTo>
                    <a:pt x="100300" y="0"/>
                  </a:lnTo>
                  <a:lnTo>
                    <a:pt x="108676" y="1691"/>
                  </a:lnTo>
                  <a:lnTo>
                    <a:pt x="115516" y="6303"/>
                  </a:lnTo>
                  <a:lnTo>
                    <a:pt x="120127" y="13146"/>
                  </a:lnTo>
                  <a:lnTo>
                    <a:pt x="121818" y="21528"/>
                  </a:lnTo>
                  <a:lnTo>
                    <a:pt x="120127" y="29904"/>
                  </a:lnTo>
                  <a:lnTo>
                    <a:pt x="115516" y="36743"/>
                  </a:lnTo>
                  <a:lnTo>
                    <a:pt x="108676" y="41354"/>
                  </a:lnTo>
                  <a:lnTo>
                    <a:pt x="100300" y="43045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7C27B21-BE05-81DA-9741-46E59B6CB0D1}"/>
              </a:ext>
            </a:extLst>
          </p:cNvPr>
          <p:cNvCxnSpPr/>
          <p:nvPr/>
        </p:nvCxnSpPr>
        <p:spPr>
          <a:xfrm>
            <a:off x="4964626" y="6203828"/>
            <a:ext cx="0" cy="2162959"/>
          </a:xfrm>
          <a:prstGeom prst="line">
            <a:avLst/>
          </a:prstGeom>
          <a:ln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0126DA1C-5A29-B22E-0DA1-4FC9B4A82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08" t="8676" b="5791"/>
          <a:stretch>
            <a:fillRect/>
          </a:stretch>
        </p:blipFill>
        <p:spPr>
          <a:xfrm>
            <a:off x="1860610" y="5734157"/>
            <a:ext cx="2381562" cy="3065009"/>
          </a:xfrm>
          <a:custGeom>
            <a:avLst/>
            <a:gdLst>
              <a:gd name="connsiteX0" fmla="*/ 245845 w 2381562"/>
              <a:gd name="connsiteY0" fmla="*/ 0 h 3065009"/>
              <a:gd name="connsiteX1" fmla="*/ 2143085 w 2381562"/>
              <a:gd name="connsiteY1" fmla="*/ 0 h 3065009"/>
              <a:gd name="connsiteX2" fmla="*/ 2369610 w 2381562"/>
              <a:gd name="connsiteY2" fmla="*/ 150151 h 3065009"/>
              <a:gd name="connsiteX3" fmla="*/ 2381562 w 2381562"/>
              <a:gd name="connsiteY3" fmla="*/ 188655 h 3065009"/>
              <a:gd name="connsiteX4" fmla="*/ 2381562 w 2381562"/>
              <a:gd name="connsiteY4" fmla="*/ 2876355 h 3065009"/>
              <a:gd name="connsiteX5" fmla="*/ 2369610 w 2381562"/>
              <a:gd name="connsiteY5" fmla="*/ 2914858 h 3065009"/>
              <a:gd name="connsiteX6" fmla="*/ 2143085 w 2381562"/>
              <a:gd name="connsiteY6" fmla="*/ 3065009 h 3065009"/>
              <a:gd name="connsiteX7" fmla="*/ 245845 w 2381562"/>
              <a:gd name="connsiteY7" fmla="*/ 3065009 h 3065009"/>
              <a:gd name="connsiteX8" fmla="*/ 0 w 2381562"/>
              <a:gd name="connsiteY8" fmla="*/ 2819164 h 3065009"/>
              <a:gd name="connsiteX9" fmla="*/ 0 w 2381562"/>
              <a:gd name="connsiteY9" fmla="*/ 245845 h 3065009"/>
              <a:gd name="connsiteX10" fmla="*/ 245845 w 2381562"/>
              <a:gd name="connsiteY10" fmla="*/ 0 h 3065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1562" h="3065009">
                <a:moveTo>
                  <a:pt x="245845" y="0"/>
                </a:moveTo>
                <a:lnTo>
                  <a:pt x="2143085" y="0"/>
                </a:lnTo>
                <a:cubicBezTo>
                  <a:pt x="2244917" y="0"/>
                  <a:pt x="2332289" y="61914"/>
                  <a:pt x="2369610" y="150151"/>
                </a:cubicBezTo>
                <a:lnTo>
                  <a:pt x="2381562" y="188655"/>
                </a:lnTo>
                <a:lnTo>
                  <a:pt x="2381562" y="2876355"/>
                </a:lnTo>
                <a:lnTo>
                  <a:pt x="2369610" y="2914858"/>
                </a:lnTo>
                <a:cubicBezTo>
                  <a:pt x="2332289" y="3003095"/>
                  <a:pt x="2244917" y="3065009"/>
                  <a:pt x="2143085" y="3065009"/>
                </a:cubicBezTo>
                <a:lnTo>
                  <a:pt x="245845" y="3065009"/>
                </a:lnTo>
                <a:cubicBezTo>
                  <a:pt x="110069" y="3065009"/>
                  <a:pt x="0" y="2954940"/>
                  <a:pt x="0" y="2819164"/>
                </a:cubicBezTo>
                <a:lnTo>
                  <a:pt x="0" y="245845"/>
                </a:lnTo>
                <a:cubicBezTo>
                  <a:pt x="0" y="110069"/>
                  <a:pt x="110069" y="0"/>
                  <a:pt x="245845" y="0"/>
                </a:cubicBez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915B40-37C5-62C8-E940-FABBEE06C55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0000" t="13940" r="-308" b="11055"/>
          <a:stretch>
            <a:fillRect/>
          </a:stretch>
        </p:blipFill>
        <p:spPr>
          <a:xfrm>
            <a:off x="4242172" y="6043807"/>
            <a:ext cx="7368" cy="2687700"/>
          </a:xfrm>
          <a:custGeom>
            <a:avLst/>
            <a:gdLst>
              <a:gd name="connsiteX0" fmla="*/ 0 w 7368"/>
              <a:gd name="connsiteY0" fmla="*/ 0 h 2687700"/>
              <a:gd name="connsiteX1" fmla="*/ 2373 w 7368"/>
              <a:gd name="connsiteY1" fmla="*/ 7644 h 2687700"/>
              <a:gd name="connsiteX2" fmla="*/ 7368 w 7368"/>
              <a:gd name="connsiteY2" fmla="*/ 57190 h 2687700"/>
              <a:gd name="connsiteX3" fmla="*/ 7368 w 7368"/>
              <a:gd name="connsiteY3" fmla="*/ 2630509 h 2687700"/>
              <a:gd name="connsiteX4" fmla="*/ 2373 w 7368"/>
              <a:gd name="connsiteY4" fmla="*/ 2680055 h 2687700"/>
              <a:gd name="connsiteX5" fmla="*/ 0 w 7368"/>
              <a:gd name="connsiteY5" fmla="*/ 2687700 h 2687700"/>
              <a:gd name="connsiteX6" fmla="*/ 0 w 7368"/>
              <a:gd name="connsiteY6" fmla="*/ 0 h 26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8" h="2687700">
                <a:moveTo>
                  <a:pt x="0" y="0"/>
                </a:moveTo>
                <a:lnTo>
                  <a:pt x="2373" y="7644"/>
                </a:lnTo>
                <a:cubicBezTo>
                  <a:pt x="5648" y="23648"/>
                  <a:pt x="7368" y="40218"/>
                  <a:pt x="7368" y="57190"/>
                </a:cubicBezTo>
                <a:lnTo>
                  <a:pt x="7368" y="2630509"/>
                </a:lnTo>
                <a:cubicBezTo>
                  <a:pt x="7368" y="2647481"/>
                  <a:pt x="5648" y="2664051"/>
                  <a:pt x="2373" y="2680055"/>
                </a:cubicBezTo>
                <a:lnTo>
                  <a:pt x="0" y="26877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object 8">
            <a:extLst>
              <a:ext uri="{FF2B5EF4-FFF2-40B4-BE49-F238E27FC236}">
                <a16:creationId xmlns:a16="http://schemas.microsoft.com/office/drawing/2014/main" id="{C2DC2BB9-4391-8660-AAF0-A8A86AA371C2}"/>
              </a:ext>
            </a:extLst>
          </p:cNvPr>
          <p:cNvSpPr txBox="1"/>
          <p:nvPr/>
        </p:nvSpPr>
        <p:spPr>
          <a:xfrm>
            <a:off x="7785545" y="19354189"/>
            <a:ext cx="2804381" cy="291128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12701">
              <a:spcBef>
                <a:spcPts val="110"/>
              </a:spcBef>
              <a:tabLst>
                <a:tab pos="1135494" algn="l"/>
                <a:tab pos="1385073" algn="l"/>
              </a:tabLst>
            </a:pPr>
            <a:r>
              <a:rPr spc="-1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5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01_11</a:t>
            </a:r>
            <a:r>
              <a:rPr spc="-90" dirty="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6102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4889" y="2859148"/>
            <a:ext cx="11320404" cy="16744366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11013</TotalTime>
  <Words>347</Words>
  <Application>Microsoft Office PowerPoint</Application>
  <PresentationFormat>Personalizar</PresentationFormat>
  <Paragraphs>71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Tema do Office</vt:lpstr>
      <vt:lpstr>Apresentação do PowerPoint</vt:lpstr>
      <vt:lpstr>Apresentação do PowerPoint</vt:lpstr>
      <vt:lpstr>O FUTURO</vt:lpstr>
      <vt:lpstr>Apresentação do PowerPoint</vt:lpstr>
      <vt:lpstr>Apresentação do PowerPoint</vt:lpstr>
      <vt:lpstr>Apresentação do PowerPoint</vt:lpstr>
      <vt:lpstr>JOÃO RAPHAEL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Iris Farana rodrigues</dc:creator>
  <cp:lastModifiedBy>marcelo salgado</cp:lastModifiedBy>
  <cp:revision>7</cp:revision>
  <dcterms:created xsi:type="dcterms:W3CDTF">2025-11-18T01:13:50Z</dcterms:created>
  <dcterms:modified xsi:type="dcterms:W3CDTF">2026-01-07T11:41:40Z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Tema do Office:8</vt:lpwstr>
  </property>
  <property fmtid="{D5CDD505-2E9C-101B-9397-08002B2CF9AE}" pid="3" name="ClassificationContentMarkingFooterText">
    <vt:lpwstr>Confidencial YOU.ON / Confidential YOU.ON</vt:lpwstr>
  </property>
</Properties>
</file>